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256" r:id="rId2"/>
    <p:sldId id="257" r:id="rId3"/>
    <p:sldId id="258" r:id="rId4"/>
    <p:sldId id="259" r:id="rId5"/>
    <p:sldId id="260" r:id="rId6"/>
  </p:sldIdLst>
  <p:sldSz cx="30243463" cy="42773600"/>
  <p:notesSz cx="7559675" cy="10691813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">
    <a:wholeTbl>
      <a:tcStyle>
        <a:tcBdr/>
      </a:tcStyle>
    </a:wholeTbl>
    <a:band1H>
      <a:tcStyle>
        <a:tcBdr/>
      </a:tcStyle>
    </a:band1H>
    <a:band2H>
      <a:tcStyle>
        <a:tcBdr/>
      </a:tcStyle>
    </a:band2H>
    <a:band1V>
      <a:tcStyle>
        <a:tcBdr/>
      </a:tcStyle>
    </a:band1V>
    <a:band2V>
      <a:tcStyle>
        <a:tcBdr/>
      </a:tcStyle>
    </a:band2V>
    <a:lastCol>
      <a:tcStyle>
        <a:tcBdr/>
      </a:tcStyle>
    </a:lastCol>
    <a:firstCol>
      <a:tcStyle>
        <a:tcBdr/>
      </a:tcStyle>
    </a:firstCol>
    <a:lastRow>
      <a:tcStyle>
        <a:tcBdr/>
      </a:tcStyle>
    </a:lastRow>
    <a:firstRow>
      <a:tcStyle>
        <a:tcBdr/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7" d="100"/>
          <a:sy n="17" d="100"/>
        </p:scale>
        <p:origin x="3210" y="1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>
            <a:extLst>
              <a:ext uri="{FF2B5EF4-FFF2-40B4-BE49-F238E27FC236}">
                <a16:creationId xmlns:a16="http://schemas.microsoft.com/office/drawing/2014/main" id="{4E5BF9A9-1CDC-4A51-A224-51CCE4061B10}"/>
              </a:ext>
            </a:extLst>
          </p:cNvPr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280684" cy="534238"/>
          </a:xfrm>
          <a:prstGeom prst="rect">
            <a:avLst/>
          </a:prstGeom>
          <a:noFill/>
          <a:ln>
            <a:noFill/>
          </a:ln>
        </p:spPr>
        <p:txBody>
          <a:bodyPr vert="horz" wrap="square" lIns="90004" tIns="44997" rIns="90004" bIns="44997" anchor="t" anchorCtr="0" compatLnSpc="0">
            <a:no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400" b="0" i="0" u="none" strike="noStrike" kern="1200" cap="none" spc="0" baseline="0">
              <a:solidFill>
                <a:srgbClr val="000000"/>
              </a:solidFill>
              <a:uFillTx/>
              <a:latin typeface="Liberation Sans" pitchFamily="18"/>
              <a:ea typeface="思源黑體" pitchFamily="2"/>
              <a:cs typeface="Lucida Sans" pitchFamily="2"/>
            </a:endParaRP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80976999-6D22-47F0-9163-25EE09D81BDA}"/>
              </a:ext>
            </a:extLst>
          </p:cNvPr>
          <p:cNvSpPr txBox="1">
            <a:spLocks noGrp="1"/>
          </p:cNvSpPr>
          <p:nvPr>
            <p:ph type="dt" sz="quarter" idx="1"/>
          </p:nvPr>
        </p:nvSpPr>
        <p:spPr>
          <a:xfrm>
            <a:off x="4278962" y="0"/>
            <a:ext cx="3280684" cy="534238"/>
          </a:xfrm>
          <a:prstGeom prst="rect">
            <a:avLst/>
          </a:prstGeom>
          <a:noFill/>
          <a:ln>
            <a:noFill/>
          </a:ln>
        </p:spPr>
        <p:txBody>
          <a:bodyPr vert="horz" wrap="square" lIns="90004" tIns="44997" rIns="90004" bIns="44997" anchor="t" anchorCtr="0" compatLnSpc="0">
            <a:noAutofit/>
          </a:bodyPr>
          <a:lstStyle/>
          <a:p>
            <a:pPr marL="0" marR="0" lvl="0" indent="0" algn="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400" b="0" i="0" u="none" strike="noStrike" kern="1200" cap="none" spc="0" baseline="0">
              <a:solidFill>
                <a:srgbClr val="000000"/>
              </a:solidFill>
              <a:uFillTx/>
              <a:latin typeface="Liberation Sans" pitchFamily="18"/>
              <a:ea typeface="思源黑體" pitchFamily="2"/>
              <a:cs typeface="Lucida Sans" pitchFamily="2"/>
            </a:endParaRPr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4EDA0296-8152-4B33-BC68-1A3FC597D11E}"/>
              </a:ext>
            </a:extLst>
          </p:cNvPr>
          <p:cNvSpPr txBox="1">
            <a:spLocks noGrp="1"/>
          </p:cNvSpPr>
          <p:nvPr>
            <p:ph type="ftr" sz="quarter" idx="2"/>
          </p:nvPr>
        </p:nvSpPr>
        <p:spPr>
          <a:xfrm>
            <a:off x="0" y="10157402"/>
            <a:ext cx="3280684" cy="534238"/>
          </a:xfrm>
          <a:prstGeom prst="rect">
            <a:avLst/>
          </a:prstGeom>
          <a:noFill/>
          <a:ln>
            <a:noFill/>
          </a:ln>
        </p:spPr>
        <p:txBody>
          <a:bodyPr vert="horz" wrap="square" lIns="90004" tIns="44997" rIns="90004" bIns="44997" anchor="b" anchorCtr="0" compatLnSpc="0">
            <a:no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400" b="0" i="0" u="none" strike="noStrike" kern="1200" cap="none" spc="0" baseline="0">
              <a:solidFill>
                <a:srgbClr val="000000"/>
              </a:solidFill>
              <a:uFillTx/>
              <a:latin typeface="Liberation Sans" pitchFamily="18"/>
              <a:ea typeface="思源黑體" pitchFamily="2"/>
              <a:cs typeface="Lucida Sans" pitchFamily="2"/>
            </a:endParaRPr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F9F9E716-68F8-4311-BCFC-F15F9C8F073A}"/>
              </a:ext>
            </a:extLst>
          </p:cNvPr>
          <p:cNvSpPr txBox="1">
            <a:spLocks noGrp="1"/>
          </p:cNvSpPr>
          <p:nvPr>
            <p:ph type="sldNum" sz="quarter" idx="3"/>
          </p:nvPr>
        </p:nvSpPr>
        <p:spPr>
          <a:xfrm>
            <a:off x="4278962" y="10157402"/>
            <a:ext cx="3280684" cy="534238"/>
          </a:xfrm>
          <a:prstGeom prst="rect">
            <a:avLst/>
          </a:prstGeom>
          <a:noFill/>
          <a:ln>
            <a:noFill/>
          </a:ln>
        </p:spPr>
        <p:txBody>
          <a:bodyPr vert="horz" wrap="square" lIns="90004" tIns="44997" rIns="90004" bIns="44997" anchor="b" anchorCtr="0" compatLnSpc="0">
            <a:noAutofit/>
          </a:bodyPr>
          <a:lstStyle/>
          <a:p>
            <a:pPr marL="0" marR="0" lvl="0" indent="0" algn="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378F1498-9D45-424A-B9D7-667E979F2C80}" type="slidenum">
              <a:t>‹#›</a:t>
            </a:fld>
            <a:endParaRPr lang="en-US" sz="1400" b="0" i="0" u="none" strike="noStrike" kern="1200" cap="none" spc="0" baseline="0">
              <a:solidFill>
                <a:srgbClr val="000000"/>
              </a:solidFill>
              <a:uFillTx/>
              <a:latin typeface="Liberation Sans" pitchFamily="18"/>
              <a:ea typeface="思源黑體" pitchFamily="2"/>
              <a:cs typeface="Lucida Sans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42630360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>
            <a:extLst>
              <a:ext uri="{FF2B5EF4-FFF2-40B4-BE49-F238E27FC236}">
                <a16:creationId xmlns:a16="http://schemas.microsoft.com/office/drawing/2014/main" id="{377BEBD7-175C-4406-B1D6-E609D9ABE675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15999" y="812517"/>
            <a:ext cx="7127281" cy="4008958"/>
          </a:xfrm>
          <a:prstGeom prst="rect">
            <a:avLst/>
          </a:prstGeom>
          <a:noFill/>
          <a:ln>
            <a:noFill/>
            <a:prstDash val="solid"/>
          </a:ln>
        </p:spPr>
      </p:sp>
      <p:sp>
        <p:nvSpPr>
          <p:cNvPr id="3" name="備忘稿版面配置區 2">
            <a:extLst>
              <a:ext uri="{FF2B5EF4-FFF2-40B4-BE49-F238E27FC236}">
                <a16:creationId xmlns:a16="http://schemas.microsoft.com/office/drawing/2014/main" id="{FF5A6B7E-AB1E-40E3-B089-68F1613A347A}"/>
              </a:ext>
            </a:extLst>
          </p:cNvPr>
          <p:cNvSpPr txBox="1">
            <a:spLocks noGrp="1"/>
          </p:cNvSpPr>
          <p:nvPr>
            <p:ph type="body" sz="quarter" idx="3"/>
          </p:nvPr>
        </p:nvSpPr>
        <p:spPr>
          <a:xfrm>
            <a:off x="755998" y="5078522"/>
            <a:ext cx="6047640" cy="4811042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lvl="0"/>
            <a:endParaRPr lang="en-US"/>
          </a:p>
        </p:txBody>
      </p:sp>
      <p:sp>
        <p:nvSpPr>
          <p:cNvPr id="4" name="頁首版面配置區 3">
            <a:extLst>
              <a:ext uri="{FF2B5EF4-FFF2-40B4-BE49-F238E27FC236}">
                <a16:creationId xmlns:a16="http://schemas.microsoft.com/office/drawing/2014/main" id="{F1D985FE-8678-4DEC-A4E4-12109585CF9C}"/>
              </a:ext>
            </a:extLst>
          </p:cNvPr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280684" cy="53423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>
            <a:lvl1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400" b="0" i="0" u="none" strike="noStrike" kern="1200" cap="none" spc="0" baseline="0">
                <a:solidFill>
                  <a:srgbClr val="000000"/>
                </a:solidFill>
                <a:uFillTx/>
                <a:latin typeface="Liberation Serif" pitchFamily="18"/>
                <a:ea typeface="思源宋體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E0EF9188-9523-41D9-860B-A61EEC4955B1}"/>
              </a:ext>
            </a:extLst>
          </p:cNvPr>
          <p:cNvSpPr txBox="1">
            <a:spLocks noGrp="1"/>
          </p:cNvSpPr>
          <p:nvPr>
            <p:ph type="dt" idx="1"/>
          </p:nvPr>
        </p:nvSpPr>
        <p:spPr>
          <a:xfrm>
            <a:off x="4278962" y="0"/>
            <a:ext cx="3280684" cy="53423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>
            <a:lvl1pPr marL="0" marR="0" lvl="0" indent="0" algn="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400" b="0" i="0" u="none" strike="noStrike" kern="1200" cap="none" spc="0" baseline="0">
                <a:solidFill>
                  <a:srgbClr val="000000"/>
                </a:solidFill>
                <a:uFillTx/>
                <a:latin typeface="Liberation Serif" pitchFamily="18"/>
                <a:ea typeface="思源宋體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E3A4A728-9B79-407F-A101-C1D05203F7CC}"/>
              </a:ext>
            </a:extLst>
          </p:cNvPr>
          <p:cNvSpPr txBox="1">
            <a:spLocks noGrp="1"/>
          </p:cNvSpPr>
          <p:nvPr>
            <p:ph type="ftr" sz="quarter" idx="4"/>
          </p:nvPr>
        </p:nvSpPr>
        <p:spPr>
          <a:xfrm>
            <a:off x="0" y="10157402"/>
            <a:ext cx="3280684" cy="53423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1">
            <a:noAutofit/>
          </a:bodyPr>
          <a:lstStyle>
            <a:lvl1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400" b="0" i="0" u="none" strike="noStrike" kern="1200" cap="none" spc="0" baseline="0">
                <a:solidFill>
                  <a:srgbClr val="000000"/>
                </a:solidFill>
                <a:uFillTx/>
                <a:latin typeface="Liberation Serif" pitchFamily="18"/>
                <a:ea typeface="思源宋體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BF6B33D8-7A90-4813-A257-0EBF000B93B0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xfrm>
            <a:off x="4278962" y="10157402"/>
            <a:ext cx="3280684" cy="53423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1">
            <a:noAutofit/>
          </a:bodyPr>
          <a:lstStyle>
            <a:lvl1pPr marL="0" marR="0" lvl="0" indent="0" algn="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400" b="0" i="0" u="none" strike="noStrike" kern="1200" cap="none" spc="0" baseline="0">
                <a:solidFill>
                  <a:srgbClr val="000000"/>
                </a:solidFill>
                <a:uFillTx/>
                <a:latin typeface="Liberation Serif" pitchFamily="18"/>
                <a:ea typeface="思源宋體" pitchFamily="2"/>
                <a:cs typeface="Tahoma" pitchFamily="2"/>
              </a:defRPr>
            </a:lvl1pPr>
          </a:lstStyle>
          <a:p>
            <a:pPr lvl="0"/>
            <a:fld id="{F34B82B4-DB14-45D2-9E91-8679D4A8F509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58197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215999" marR="0" lvl="0" indent="-215999" defTabSz="914400" rtl="0" fontAlgn="auto" hangingPunct="0">
      <a:lnSpc>
        <a:spcPct val="100000"/>
      </a:lnSpc>
      <a:spcBef>
        <a:spcPts val="0"/>
      </a:spcBef>
      <a:spcAft>
        <a:spcPts val="0"/>
      </a:spcAft>
      <a:buNone/>
      <a:tabLst/>
      <a:defRPr lang="en-US" sz="2000" b="0" i="0" u="none" strike="noStrike" kern="1200" cap="none" spc="0" baseline="0">
        <a:solidFill>
          <a:srgbClr val="000000"/>
        </a:solidFill>
        <a:highlight>
          <a:scrgbClr r="0" g="0" b="0">
            <a:alpha val="0"/>
          </a:scrgbClr>
        </a:highlight>
        <a:uFillTx/>
        <a:latin typeface="Liberation Sans" pitchFamily="18"/>
        <a:ea typeface="思源黑體" pitchFamily="2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編號版面配置區 6">
            <a:extLst>
              <a:ext uri="{FF2B5EF4-FFF2-40B4-BE49-F238E27FC236}">
                <a16:creationId xmlns:a16="http://schemas.microsoft.com/office/drawing/2014/main" id="{85FF7F25-A6A9-4B34-B009-DA080986FD68}"/>
              </a:ext>
            </a:extLst>
          </p:cNvPr>
          <p:cNvSpPr txBox="1"/>
          <p:nvPr/>
        </p:nvSpPr>
        <p:spPr>
          <a:xfrm>
            <a:off x="4278962" y="10157402"/>
            <a:ext cx="3280684" cy="534238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0" tIns="0" rIns="0" bIns="0" anchor="b" anchorCtr="0" compatLnSpc="1">
            <a:noAutofit/>
          </a:bodyPr>
          <a:lstStyle/>
          <a:p>
            <a:pPr marL="0" marR="0" lvl="0" indent="0" algn="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3A98C125-1DC4-4499-853D-F6F15845FB51}" type="slidenum">
              <a:t>1</a:t>
            </a:fld>
            <a:endParaRPr lang="en-US" sz="1400" b="0" i="0" u="none" strike="noStrike" kern="1200" cap="none" spc="0" baseline="0">
              <a:solidFill>
                <a:srgbClr val="000000"/>
              </a:solidFill>
              <a:uFillTx/>
              <a:latin typeface="Liberation Serif" pitchFamily="18"/>
              <a:ea typeface="思源宋體" pitchFamily="2"/>
              <a:cs typeface="Tahoma" pitchFamily="2"/>
            </a:endParaRPr>
          </a:p>
        </p:txBody>
      </p:sp>
      <p:sp>
        <p:nvSpPr>
          <p:cNvPr id="3" name="投影片影像版面配置區 1">
            <a:extLst>
              <a:ext uri="{FF2B5EF4-FFF2-40B4-BE49-F238E27FC236}">
                <a16:creationId xmlns:a16="http://schemas.microsoft.com/office/drawing/2014/main" id="{A4DFA697-BEBE-4BBF-976A-AFA7D5F543F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362196" y="812801"/>
            <a:ext cx="2835270" cy="4008436"/>
          </a:xfrm>
          <a:solidFill>
            <a:srgbClr val="4F81BD"/>
          </a:solidFill>
          <a:ln w="25557" cap="flat">
            <a:solidFill>
              <a:srgbClr val="1C334E"/>
            </a:solidFill>
            <a:prstDash val="solid"/>
          </a:ln>
        </p:spPr>
      </p:sp>
      <p:sp>
        <p:nvSpPr>
          <p:cNvPr id="4" name="備忘稿版面配置區 2">
            <a:extLst>
              <a:ext uri="{FF2B5EF4-FFF2-40B4-BE49-F238E27FC236}">
                <a16:creationId xmlns:a16="http://schemas.microsoft.com/office/drawing/2014/main" id="{C253606A-E606-4204-BDE7-733C1E2587F9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zh-TW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編號版面配置區 6">
            <a:extLst>
              <a:ext uri="{FF2B5EF4-FFF2-40B4-BE49-F238E27FC236}">
                <a16:creationId xmlns:a16="http://schemas.microsoft.com/office/drawing/2014/main" id="{79008F5B-125D-42C2-B3FC-910F68B582C8}"/>
              </a:ext>
            </a:extLst>
          </p:cNvPr>
          <p:cNvSpPr txBox="1"/>
          <p:nvPr/>
        </p:nvSpPr>
        <p:spPr>
          <a:xfrm>
            <a:off x="4278962" y="10157402"/>
            <a:ext cx="3280684" cy="534238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0" tIns="0" rIns="0" bIns="0" anchor="b" anchorCtr="0" compatLnSpc="1">
            <a:noAutofit/>
          </a:bodyPr>
          <a:lstStyle/>
          <a:p>
            <a:pPr marL="0" marR="0" lvl="0" indent="0" algn="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32C4A25B-D5C9-4DE7-AD2F-21674C8FF6E3}" type="slidenum">
              <a:t>2</a:t>
            </a:fld>
            <a:endParaRPr lang="en-US" sz="1400" b="0" i="0" u="none" strike="noStrike" kern="1200" cap="none" spc="0" baseline="0">
              <a:solidFill>
                <a:srgbClr val="000000"/>
              </a:solidFill>
              <a:uFillTx/>
              <a:latin typeface="Liberation Serif" pitchFamily="18"/>
              <a:ea typeface="思源宋體" pitchFamily="2"/>
              <a:cs typeface="Tahoma" pitchFamily="2"/>
            </a:endParaRPr>
          </a:p>
        </p:txBody>
      </p:sp>
      <p:sp>
        <p:nvSpPr>
          <p:cNvPr id="3" name="投影片影像版面配置區 1">
            <a:extLst>
              <a:ext uri="{FF2B5EF4-FFF2-40B4-BE49-F238E27FC236}">
                <a16:creationId xmlns:a16="http://schemas.microsoft.com/office/drawing/2014/main" id="{7A33909E-3DAE-4FB8-ABEF-E7D0B5BEEF2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362196" y="812801"/>
            <a:ext cx="2835270" cy="4008436"/>
          </a:xfrm>
          <a:solidFill>
            <a:srgbClr val="4F81BD"/>
          </a:solidFill>
          <a:ln w="25557" cap="flat">
            <a:solidFill>
              <a:srgbClr val="1C334E"/>
            </a:solidFill>
            <a:prstDash val="solid"/>
          </a:ln>
        </p:spPr>
      </p:sp>
      <p:sp>
        <p:nvSpPr>
          <p:cNvPr id="4" name="備忘稿版面配置區 2">
            <a:extLst>
              <a:ext uri="{FF2B5EF4-FFF2-40B4-BE49-F238E27FC236}">
                <a16:creationId xmlns:a16="http://schemas.microsoft.com/office/drawing/2014/main" id="{F76A4270-A0B1-4554-A00B-D98FF6B53950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zh-TW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編號版面配置區 6">
            <a:extLst>
              <a:ext uri="{FF2B5EF4-FFF2-40B4-BE49-F238E27FC236}">
                <a16:creationId xmlns:a16="http://schemas.microsoft.com/office/drawing/2014/main" id="{459B1865-7A0C-472F-8214-BF871ED4B62F}"/>
              </a:ext>
            </a:extLst>
          </p:cNvPr>
          <p:cNvSpPr txBox="1"/>
          <p:nvPr/>
        </p:nvSpPr>
        <p:spPr>
          <a:xfrm>
            <a:off x="4278962" y="10157402"/>
            <a:ext cx="3280684" cy="534238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0" tIns="0" rIns="0" bIns="0" anchor="b" anchorCtr="0" compatLnSpc="1">
            <a:noAutofit/>
          </a:bodyPr>
          <a:lstStyle/>
          <a:p>
            <a:pPr marL="0" marR="0" lvl="0" indent="0" algn="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D8990685-2248-4533-9692-55FAD760F4D9}" type="slidenum">
              <a:t>3</a:t>
            </a:fld>
            <a:endParaRPr lang="en-US" sz="1400" b="0" i="0" u="none" strike="noStrike" kern="1200" cap="none" spc="0" baseline="0">
              <a:solidFill>
                <a:srgbClr val="000000"/>
              </a:solidFill>
              <a:uFillTx/>
              <a:latin typeface="Liberation Serif" pitchFamily="18"/>
              <a:ea typeface="思源宋體" pitchFamily="2"/>
              <a:cs typeface="Tahoma" pitchFamily="2"/>
            </a:endParaRPr>
          </a:p>
        </p:txBody>
      </p:sp>
      <p:sp>
        <p:nvSpPr>
          <p:cNvPr id="3" name="投影片影像版面配置區 1">
            <a:extLst>
              <a:ext uri="{FF2B5EF4-FFF2-40B4-BE49-F238E27FC236}">
                <a16:creationId xmlns:a16="http://schemas.microsoft.com/office/drawing/2014/main" id="{366EAAA3-4975-490B-9507-8BEEA1620DD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362196" y="812801"/>
            <a:ext cx="2835270" cy="4008436"/>
          </a:xfrm>
          <a:solidFill>
            <a:srgbClr val="4F81BD"/>
          </a:solidFill>
          <a:ln w="25557" cap="flat">
            <a:solidFill>
              <a:srgbClr val="1C334E"/>
            </a:solidFill>
            <a:prstDash val="solid"/>
          </a:ln>
        </p:spPr>
      </p:sp>
      <p:sp>
        <p:nvSpPr>
          <p:cNvPr id="4" name="備忘稿版面配置區 2">
            <a:extLst>
              <a:ext uri="{FF2B5EF4-FFF2-40B4-BE49-F238E27FC236}">
                <a16:creationId xmlns:a16="http://schemas.microsoft.com/office/drawing/2014/main" id="{038C008F-951B-4BC4-9246-EBF69DCE2267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zh-TW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編號版面配置區 6">
            <a:extLst>
              <a:ext uri="{FF2B5EF4-FFF2-40B4-BE49-F238E27FC236}">
                <a16:creationId xmlns:a16="http://schemas.microsoft.com/office/drawing/2014/main" id="{F6612EE9-1F5D-4E19-8053-EDE965DFD281}"/>
              </a:ext>
            </a:extLst>
          </p:cNvPr>
          <p:cNvSpPr txBox="1"/>
          <p:nvPr/>
        </p:nvSpPr>
        <p:spPr>
          <a:xfrm>
            <a:off x="4278962" y="10157402"/>
            <a:ext cx="3280684" cy="534238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0" tIns="0" rIns="0" bIns="0" anchor="b" anchorCtr="0" compatLnSpc="1">
            <a:noAutofit/>
          </a:bodyPr>
          <a:lstStyle/>
          <a:p>
            <a:pPr marL="0" marR="0" lvl="0" indent="0" algn="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85EADF26-001B-4FC9-90F4-93390154D380}" type="slidenum">
              <a:t>4</a:t>
            </a:fld>
            <a:endParaRPr lang="en-US" sz="1400" b="0" i="0" u="none" strike="noStrike" kern="1200" cap="none" spc="0" baseline="0">
              <a:solidFill>
                <a:srgbClr val="000000"/>
              </a:solidFill>
              <a:uFillTx/>
              <a:latin typeface="Liberation Serif" pitchFamily="18"/>
              <a:ea typeface="思源宋體" pitchFamily="2"/>
              <a:cs typeface="Tahoma" pitchFamily="2"/>
            </a:endParaRPr>
          </a:p>
        </p:txBody>
      </p:sp>
      <p:sp>
        <p:nvSpPr>
          <p:cNvPr id="3" name="投影片影像版面配置區 1">
            <a:extLst>
              <a:ext uri="{FF2B5EF4-FFF2-40B4-BE49-F238E27FC236}">
                <a16:creationId xmlns:a16="http://schemas.microsoft.com/office/drawing/2014/main" id="{D422D99C-17B1-446B-9F2D-2B07967B829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362196" y="812801"/>
            <a:ext cx="2835270" cy="4008436"/>
          </a:xfrm>
          <a:solidFill>
            <a:srgbClr val="4F81BD"/>
          </a:solidFill>
          <a:ln w="25557" cap="flat">
            <a:solidFill>
              <a:srgbClr val="1C334E"/>
            </a:solidFill>
            <a:prstDash val="solid"/>
          </a:ln>
        </p:spPr>
      </p:sp>
      <p:sp>
        <p:nvSpPr>
          <p:cNvPr id="4" name="備忘稿版面配置區 2">
            <a:extLst>
              <a:ext uri="{FF2B5EF4-FFF2-40B4-BE49-F238E27FC236}">
                <a16:creationId xmlns:a16="http://schemas.microsoft.com/office/drawing/2014/main" id="{5615827A-608F-4599-861E-C1F43EEA1996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zh-TW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編號版面配置區 6">
            <a:extLst>
              <a:ext uri="{FF2B5EF4-FFF2-40B4-BE49-F238E27FC236}">
                <a16:creationId xmlns:a16="http://schemas.microsoft.com/office/drawing/2014/main" id="{A0093A2C-5BD7-4C52-BF38-FDCEACFE4948}"/>
              </a:ext>
            </a:extLst>
          </p:cNvPr>
          <p:cNvSpPr txBox="1"/>
          <p:nvPr/>
        </p:nvSpPr>
        <p:spPr>
          <a:xfrm>
            <a:off x="4278962" y="10157402"/>
            <a:ext cx="3280684" cy="534238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0" tIns="0" rIns="0" bIns="0" anchor="b" anchorCtr="0" compatLnSpc="1">
            <a:noAutofit/>
          </a:bodyPr>
          <a:lstStyle/>
          <a:p>
            <a:pPr marL="0" marR="0" lvl="0" indent="0" algn="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02372E10-9CEC-4FD3-A38B-1F4C5893ECD3}" type="slidenum">
              <a:t>5</a:t>
            </a:fld>
            <a:endParaRPr lang="en-US" sz="1400" b="0" i="0" u="none" strike="noStrike" kern="1200" cap="none" spc="0" baseline="0">
              <a:solidFill>
                <a:srgbClr val="000000"/>
              </a:solidFill>
              <a:uFillTx/>
              <a:latin typeface="Liberation Serif" pitchFamily="18"/>
              <a:ea typeface="思源宋體" pitchFamily="2"/>
              <a:cs typeface="Tahoma" pitchFamily="2"/>
            </a:endParaRPr>
          </a:p>
        </p:txBody>
      </p:sp>
      <p:sp>
        <p:nvSpPr>
          <p:cNvPr id="3" name="投影片影像版面配置區 1">
            <a:extLst>
              <a:ext uri="{FF2B5EF4-FFF2-40B4-BE49-F238E27FC236}">
                <a16:creationId xmlns:a16="http://schemas.microsoft.com/office/drawing/2014/main" id="{9E051A78-345F-4C0B-A294-B6924FFF888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362196" y="812801"/>
            <a:ext cx="2835270" cy="4008436"/>
          </a:xfrm>
          <a:solidFill>
            <a:srgbClr val="4F81BD"/>
          </a:solidFill>
          <a:ln w="25557" cap="flat">
            <a:solidFill>
              <a:srgbClr val="1C334E"/>
            </a:solidFill>
            <a:prstDash val="solid"/>
          </a:ln>
        </p:spPr>
      </p:sp>
      <p:sp>
        <p:nvSpPr>
          <p:cNvPr id="4" name="備忘稿版面配置區 2">
            <a:extLst>
              <a:ext uri="{FF2B5EF4-FFF2-40B4-BE49-F238E27FC236}">
                <a16:creationId xmlns:a16="http://schemas.microsoft.com/office/drawing/2014/main" id="{9B11BCF1-9CB4-4BA4-A6D6-22762C572E09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zh-TW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08E883FA-7C42-4825-915C-BD4F01040097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2268361" y="13287594"/>
            <a:ext cx="25706883" cy="916847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zh-TW"/>
              <a:t>按一下以編輯母片標題樣式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CD72186D-6EE3-4B00-AFC2-E2F492DACECB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4536356" y="24238439"/>
            <a:ext cx="21170517" cy="10931039"/>
          </a:xfrm>
        </p:spPr>
        <p:txBody>
          <a:bodyPr anchorCtr="1"/>
          <a:lstStyle>
            <a:lvl1pPr marL="0" indent="0" algn="ctr">
              <a:buNone/>
              <a:defRPr>
                <a:solidFill>
                  <a:srgbClr val="898989"/>
                </a:solidFill>
              </a:defRPr>
            </a:lvl1pPr>
          </a:lstStyle>
          <a:p>
            <a:pPr lvl="0"/>
            <a:r>
              <a:rPr lang="zh-TW"/>
              <a:t>按一下以編輯母片副標題樣式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0078345B-4548-42F2-8178-1F5725A2A6C0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05282DFF-CAF3-4F9C-89A7-A73C6B7CEEF4}" type="datetime1">
              <a:rPr lang="en-US"/>
              <a:pPr lvl="0"/>
              <a:t>11/7/2025</a:t>
            </a:fld>
            <a:endParaRPr 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95A61663-DAC9-4F07-96EB-104842C8BB22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3E0166BF-41D8-4301-BDD2-B0053F48697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2483DEF0-65ED-4F3B-BDC1-8AA823CA08A6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80659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40D0C86-C658-48E1-94C7-6DC56F04520D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zh-TW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D87945C1-B8E2-4F63-87F8-9669FDE37103}"/>
              </a:ext>
            </a:extLst>
          </p:cNvPr>
          <p:cNvSpPr txBox="1"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27BD4ECE-8FAB-4D01-B0C9-3632445F2F3B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D349E3AE-FBDC-4027-AEAF-763F68D4D532}" type="datetime1">
              <a:rPr lang="en-US"/>
              <a:pPr lvl="0"/>
              <a:t>11/7/2025</a:t>
            </a:fld>
            <a:endParaRPr 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B5ADF4EC-B988-4AA6-9E0D-4EC8F60D8640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05D83468-0B0F-40B0-BB9B-7913F671517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9BF01BEE-EA00-4F17-9804-AEA13C201880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34669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E3F88635-4C02-4C13-B1D2-54AB0EBF88D7}"/>
              </a:ext>
            </a:extLst>
          </p:cNvPr>
          <p:cNvSpPr txBox="1">
            <a:spLocks noGrp="1"/>
          </p:cNvSpPr>
          <p:nvPr>
            <p:ph type="title" orient="vert"/>
          </p:nvPr>
        </p:nvSpPr>
        <p:spPr>
          <a:xfrm>
            <a:off x="21926516" y="1712881"/>
            <a:ext cx="6804717" cy="36496081"/>
          </a:xfrm>
        </p:spPr>
        <p:txBody>
          <a:bodyPr vert="eaVert"/>
          <a:lstStyle>
            <a:lvl1pPr>
              <a:defRPr/>
            </a:lvl1pPr>
          </a:lstStyle>
          <a:p>
            <a:pPr lvl="0"/>
            <a:r>
              <a:rPr lang="zh-TW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6E69CB23-91AC-4FC1-8C7C-3F93B99FD8EE}"/>
              </a:ext>
            </a:extLst>
          </p:cNvPr>
          <p:cNvSpPr txBox="1">
            <a:spLocks noGrp="1"/>
          </p:cNvSpPr>
          <p:nvPr>
            <p:ph type="body" orient="vert" idx="1"/>
          </p:nvPr>
        </p:nvSpPr>
        <p:spPr>
          <a:xfrm>
            <a:off x="1511996" y="1712881"/>
            <a:ext cx="19910163" cy="36496081"/>
          </a:xfrm>
        </p:spPr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BADA610A-5263-498E-B008-18EDDCB2F995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20AA35F1-01A3-4762-9E59-A2C25266F1DD}" type="datetime1">
              <a:rPr lang="en-US"/>
              <a:pPr lvl="0"/>
              <a:t>11/7/2025</a:t>
            </a:fld>
            <a:endParaRPr 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B1472C08-CF1E-4B85-9DF2-ED046EF5CE4E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88DB00E8-8364-4B2E-ADBD-044AD24702D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624D9A31-30CA-4656-825C-F440C2709001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94274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29B7AAFF-042A-4A2B-A825-2BB8552BE2A4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zh-TW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F7135753-B7A5-476F-921F-3F477E6C945D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1511996" y="9980639"/>
            <a:ext cx="27219237" cy="28228680"/>
          </a:xfrm>
        </p:spPr>
        <p:txBody>
          <a:bodyPr anchor="t" anchorCtr="0"/>
          <a:lstStyle>
            <a:lvl1pPr marL="1564556" indent="-1564556" algn="l">
              <a:spcBef>
                <a:spcPts val="3500"/>
              </a:spcBef>
              <a:buSzPct val="100000"/>
              <a:buFont typeface="Arial" pitchFamily="34"/>
              <a:buChar char="•"/>
              <a:defRPr sz="14600"/>
            </a:lvl1pPr>
            <a:lvl2pPr marL="3390119" marR="0" lvl="1" indent="-1303916" algn="l" defTabSz="914400" rtl="0" fontAlgn="auto" hangingPunct="1">
              <a:lnSpc>
                <a:spcPct val="100000"/>
              </a:lnSpc>
              <a:spcBef>
                <a:spcPts val="3100"/>
              </a:spcBef>
              <a:spcAft>
                <a:spcPts val="0"/>
              </a:spcAft>
              <a:buSzPct val="100000"/>
              <a:buFont typeface="Arial" pitchFamily="34"/>
              <a:buChar char="–"/>
              <a:tabLst/>
              <a:defRPr lang="zh-TW" sz="12800" b="0" i="0" u="none" strike="noStrike" kern="1200" cap="none" spc="0" baseline="0">
                <a:solidFill>
                  <a:srgbClr val="000000"/>
                </a:solidFill>
                <a:highlight>
                  <a:scrgbClr r="0" g="0" b="0">
                    <a:alpha val="0"/>
                  </a:scrgbClr>
                </a:highlight>
                <a:uFillTx/>
                <a:latin typeface="Calibri" pitchFamily="18"/>
                <a:ea typeface="新細明體" pitchFamily="18"/>
                <a:cs typeface="Lucida Sans" pitchFamily="2"/>
              </a:defRPr>
            </a:lvl2pPr>
            <a:lvl3pPr marL="5215316" marR="0" lvl="2" indent="-1042918" algn="l" defTabSz="914400" rtl="0" fontAlgn="auto" hangingPunct="1">
              <a:lnSpc>
                <a:spcPct val="100000"/>
              </a:lnSpc>
              <a:spcBef>
                <a:spcPts val="2600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lang="zh-TW" sz="11000" b="0" i="0" u="none" strike="noStrike" kern="1200" cap="none" spc="0" baseline="0">
                <a:solidFill>
                  <a:srgbClr val="000000"/>
                </a:solidFill>
                <a:highlight>
                  <a:scrgbClr r="0" g="0" b="0">
                    <a:alpha val="0"/>
                  </a:scrgbClr>
                </a:highlight>
                <a:uFillTx/>
                <a:latin typeface="Calibri" pitchFamily="18"/>
                <a:ea typeface="新細明體" pitchFamily="18"/>
                <a:cs typeface="Lucida Sans" pitchFamily="2"/>
              </a:defRPr>
            </a:lvl3pPr>
            <a:lvl4pPr marL="7301520" marR="0" lvl="3" indent="-1042918" algn="l" defTabSz="914400" rtl="0" fontAlgn="auto" hangingPunct="1">
              <a:lnSpc>
                <a:spcPct val="100000"/>
              </a:lnSpc>
              <a:spcBef>
                <a:spcPts val="2200"/>
              </a:spcBef>
              <a:spcAft>
                <a:spcPts val="0"/>
              </a:spcAft>
              <a:buSzPct val="100000"/>
              <a:buFont typeface="Arial" pitchFamily="34"/>
              <a:buChar char="–"/>
              <a:tabLst/>
              <a:defRPr lang="zh-TW" sz="9100" b="0" i="0" u="none" strike="noStrike" kern="1200" cap="none" spc="0" baseline="0">
                <a:solidFill>
                  <a:srgbClr val="000000"/>
                </a:solidFill>
                <a:highlight>
                  <a:scrgbClr r="0" g="0" b="0">
                    <a:alpha val="0"/>
                  </a:scrgbClr>
                </a:highlight>
                <a:uFillTx/>
                <a:latin typeface="Calibri" pitchFamily="18"/>
                <a:ea typeface="新細明體" pitchFamily="18"/>
                <a:cs typeface="Lucida Sans" pitchFamily="2"/>
              </a:defRPr>
            </a:lvl4pPr>
            <a:lvl5pPr marL="9387724" marR="0" lvl="4" indent="-1042918" algn="l" defTabSz="914400" rtl="0" fontAlgn="auto" hangingPunct="1">
              <a:lnSpc>
                <a:spcPct val="100000"/>
              </a:lnSpc>
              <a:spcBef>
                <a:spcPts val="2200"/>
              </a:spcBef>
              <a:spcAft>
                <a:spcPts val="0"/>
              </a:spcAft>
              <a:buSzPct val="100000"/>
              <a:buFont typeface="Arial" pitchFamily="34"/>
              <a:buChar char="»"/>
              <a:tabLst/>
              <a:defRPr lang="zh-TW" sz="9100" b="0" i="0" u="none" strike="noStrike" kern="1200" cap="none" spc="0" baseline="0">
                <a:solidFill>
                  <a:srgbClr val="000000"/>
                </a:solidFill>
                <a:highlight>
                  <a:scrgbClr r="0" g="0" b="0">
                    <a:alpha val="0"/>
                  </a:scrgbClr>
                </a:highlight>
                <a:uFillTx/>
                <a:latin typeface="Calibri" pitchFamily="18"/>
                <a:ea typeface="新細明體" pitchFamily="18"/>
                <a:cs typeface="Lucida Sans" pitchFamily="2"/>
              </a:defRPr>
            </a:lvl5pPr>
          </a:lstStyle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AE56450A-3E9F-4A4C-BC00-7E6F99E5B8A7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F87064ED-F1B1-4333-A6E9-4CBEFE2F3CE2}" type="datetime1">
              <a:rPr lang="en-US"/>
              <a:pPr lvl="0"/>
              <a:t>11/7/2025</a:t>
            </a:fld>
            <a:endParaRPr 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517A8E60-482A-4C19-B145-7FD2FFC0BA4D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B01DC6A5-F959-4298-B36F-61A3B713C2A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1A7BE4A5-FBF0-4620-94E1-F467292F3379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8851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61DA0C1-0394-4BBA-89E0-A434407565A7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2388961" y="27485995"/>
            <a:ext cx="25706883" cy="8495278"/>
          </a:xfrm>
        </p:spPr>
        <p:txBody>
          <a:bodyPr anchor="t" anchorCtr="0"/>
          <a:lstStyle>
            <a:lvl1pPr algn="l">
              <a:defRPr sz="18300" b="1" cap="all"/>
            </a:lvl1pPr>
          </a:lstStyle>
          <a:p>
            <a:pPr lvl="0"/>
            <a:r>
              <a:rPr lang="zh-TW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6A626218-88D2-48E6-BE50-EAB7DE560974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2388961" y="18129241"/>
            <a:ext cx="25706883" cy="9356762"/>
          </a:xfrm>
        </p:spPr>
        <p:txBody>
          <a:bodyPr anchor="b"/>
          <a:lstStyle>
            <a:lvl1pPr marL="0" indent="0">
              <a:spcBef>
                <a:spcPts val="2200"/>
              </a:spcBef>
              <a:defRPr sz="9100">
                <a:solidFill>
                  <a:srgbClr val="898989"/>
                </a:solidFill>
              </a:defRPr>
            </a:lvl1pPr>
          </a:lstStyle>
          <a:p>
            <a:pPr lvl="0"/>
            <a:r>
              <a:rPr lang="zh-TW"/>
              <a:t>按一下以編輯母片文字樣式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C5CB59CF-97CF-4DE8-ADC0-4C6F91C74D75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437E769E-06F3-4F18-A485-4B0EE7F06030}" type="datetime1">
              <a:rPr lang="en-US"/>
              <a:pPr lvl="0"/>
              <a:t>11/7/2025</a:t>
            </a:fld>
            <a:endParaRPr 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08CBE194-EDBC-4F38-9A1F-C911AAAE5983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CEB65D6E-A2EF-43A1-B321-0C810573CCB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58991B03-9749-4ECD-ABEC-7D7E7F693BF5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43247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98887BED-C795-461D-8BDD-1023B5A71E6D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zh-TW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F853C235-EA74-445A-9908-CE9ACCC50C59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1511996" y="9980639"/>
            <a:ext cx="13357436" cy="28228680"/>
          </a:xfrm>
        </p:spPr>
        <p:txBody>
          <a:bodyPr anchor="t" anchorCtr="0"/>
          <a:lstStyle>
            <a:lvl1pPr marL="1564556" indent="-1564556" algn="l">
              <a:spcBef>
                <a:spcPts val="3100"/>
              </a:spcBef>
              <a:buSzPct val="100000"/>
              <a:buFont typeface="Arial" pitchFamily="34"/>
              <a:buChar char="•"/>
              <a:defRPr sz="12800"/>
            </a:lvl1pPr>
            <a:lvl2pPr marL="3390119" marR="0" lvl="1" indent="-1303916" algn="l" defTabSz="914400" rtl="0" fontAlgn="auto" hangingPunct="1">
              <a:lnSpc>
                <a:spcPct val="100000"/>
              </a:lnSpc>
              <a:spcBef>
                <a:spcPts val="2600"/>
              </a:spcBef>
              <a:spcAft>
                <a:spcPts val="0"/>
              </a:spcAft>
              <a:buSzPct val="100000"/>
              <a:buFont typeface="Arial" pitchFamily="34"/>
              <a:buChar char="–"/>
              <a:tabLst/>
              <a:defRPr lang="zh-TW" sz="11000" b="0" i="0" u="none" strike="noStrike" kern="1200" cap="none" spc="0" baseline="0">
                <a:solidFill>
                  <a:srgbClr val="000000"/>
                </a:solidFill>
                <a:highlight>
                  <a:scrgbClr r="0" g="0" b="0">
                    <a:alpha val="0"/>
                  </a:scrgbClr>
                </a:highlight>
                <a:uFillTx/>
                <a:latin typeface="Calibri" pitchFamily="18"/>
                <a:ea typeface="新細明體" pitchFamily="18"/>
                <a:cs typeface="Lucida Sans" pitchFamily="2"/>
              </a:defRPr>
            </a:lvl2pPr>
            <a:lvl3pPr marL="5215316" marR="0" lvl="2" indent="-1042918" algn="l" defTabSz="914400" rtl="0" fontAlgn="auto" hangingPunct="1">
              <a:lnSpc>
                <a:spcPct val="100000"/>
              </a:lnSpc>
              <a:spcBef>
                <a:spcPts val="2200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lang="zh-TW" sz="9100" b="0" i="0" u="none" strike="noStrike" kern="1200" cap="none" spc="0" baseline="0">
                <a:solidFill>
                  <a:srgbClr val="000000"/>
                </a:solidFill>
                <a:highlight>
                  <a:scrgbClr r="0" g="0" b="0">
                    <a:alpha val="0"/>
                  </a:scrgbClr>
                </a:highlight>
                <a:uFillTx/>
                <a:latin typeface="Calibri" pitchFamily="18"/>
                <a:ea typeface="新細明體" pitchFamily="18"/>
                <a:cs typeface="Lucida Sans" pitchFamily="2"/>
              </a:defRPr>
            </a:lvl3pPr>
            <a:lvl4pPr marL="7301520" marR="0" lvl="3" indent="-1042918" algn="l" defTabSz="914400" rtl="0" fontAlgn="auto" hangingPunct="1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ct val="100000"/>
              <a:buFont typeface="Arial" pitchFamily="34"/>
              <a:buChar char="–"/>
              <a:tabLst/>
              <a:defRPr lang="zh-TW" sz="8200" b="0" i="0" u="none" strike="noStrike" kern="1200" cap="none" spc="0" baseline="0">
                <a:solidFill>
                  <a:srgbClr val="000000"/>
                </a:solidFill>
                <a:highlight>
                  <a:scrgbClr r="0" g="0" b="0">
                    <a:alpha val="0"/>
                  </a:scrgbClr>
                </a:highlight>
                <a:uFillTx/>
                <a:latin typeface="Calibri" pitchFamily="18"/>
                <a:ea typeface="新細明體" pitchFamily="18"/>
                <a:cs typeface="Lucida Sans" pitchFamily="2"/>
              </a:defRPr>
            </a:lvl4pPr>
            <a:lvl5pPr marL="9387724" marR="0" lvl="4" indent="-1042918" algn="l" defTabSz="914400" rtl="0" fontAlgn="auto" hangingPunct="1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ct val="100000"/>
              <a:buFont typeface="Arial" pitchFamily="34"/>
              <a:buChar char="»"/>
              <a:tabLst/>
              <a:defRPr lang="zh-TW" sz="8200" b="0" i="0" u="none" strike="noStrike" kern="1200" cap="none" spc="0" baseline="0">
                <a:solidFill>
                  <a:srgbClr val="000000"/>
                </a:solidFill>
                <a:highlight>
                  <a:scrgbClr r="0" g="0" b="0">
                    <a:alpha val="0"/>
                  </a:scrgbClr>
                </a:highlight>
                <a:uFillTx/>
                <a:latin typeface="Calibri" pitchFamily="18"/>
                <a:ea typeface="新細明體" pitchFamily="18"/>
                <a:cs typeface="Lucida Sans" pitchFamily="2"/>
              </a:defRPr>
            </a:lvl5pPr>
          </a:lstStyle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0C747B36-5B10-4A77-80D1-D8BBBEC455FA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15373798" y="9980639"/>
            <a:ext cx="13357436" cy="28228680"/>
          </a:xfrm>
        </p:spPr>
        <p:txBody>
          <a:bodyPr anchor="t" anchorCtr="0"/>
          <a:lstStyle>
            <a:lvl1pPr marL="1564556" indent="-1564556" algn="l">
              <a:spcBef>
                <a:spcPts val="3100"/>
              </a:spcBef>
              <a:buSzPct val="100000"/>
              <a:buFont typeface="Arial" pitchFamily="34"/>
              <a:buChar char="•"/>
              <a:defRPr sz="12800"/>
            </a:lvl1pPr>
            <a:lvl2pPr marL="3390119" marR="0" lvl="1" indent="-1303916" algn="l" defTabSz="914400" rtl="0" fontAlgn="auto" hangingPunct="1">
              <a:lnSpc>
                <a:spcPct val="100000"/>
              </a:lnSpc>
              <a:spcBef>
                <a:spcPts val="2600"/>
              </a:spcBef>
              <a:spcAft>
                <a:spcPts val="0"/>
              </a:spcAft>
              <a:buSzPct val="100000"/>
              <a:buFont typeface="Arial" pitchFamily="34"/>
              <a:buChar char="–"/>
              <a:tabLst/>
              <a:defRPr lang="zh-TW" sz="11000" b="0" i="0" u="none" strike="noStrike" kern="1200" cap="none" spc="0" baseline="0">
                <a:solidFill>
                  <a:srgbClr val="000000"/>
                </a:solidFill>
                <a:highlight>
                  <a:scrgbClr r="0" g="0" b="0">
                    <a:alpha val="0"/>
                  </a:scrgbClr>
                </a:highlight>
                <a:uFillTx/>
                <a:latin typeface="Calibri" pitchFamily="18"/>
                <a:ea typeface="新細明體" pitchFamily="18"/>
                <a:cs typeface="Lucida Sans" pitchFamily="2"/>
              </a:defRPr>
            </a:lvl2pPr>
            <a:lvl3pPr marL="5215316" marR="0" lvl="2" indent="-1042918" algn="l" defTabSz="914400" rtl="0" fontAlgn="auto" hangingPunct="1">
              <a:lnSpc>
                <a:spcPct val="100000"/>
              </a:lnSpc>
              <a:spcBef>
                <a:spcPts val="2200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lang="zh-TW" sz="9100" b="0" i="0" u="none" strike="noStrike" kern="1200" cap="none" spc="0" baseline="0">
                <a:solidFill>
                  <a:srgbClr val="000000"/>
                </a:solidFill>
                <a:highlight>
                  <a:scrgbClr r="0" g="0" b="0">
                    <a:alpha val="0"/>
                  </a:scrgbClr>
                </a:highlight>
                <a:uFillTx/>
                <a:latin typeface="Calibri" pitchFamily="18"/>
                <a:ea typeface="新細明體" pitchFamily="18"/>
                <a:cs typeface="Lucida Sans" pitchFamily="2"/>
              </a:defRPr>
            </a:lvl3pPr>
            <a:lvl4pPr marL="7301520" marR="0" lvl="3" indent="-1042918" algn="l" defTabSz="914400" rtl="0" fontAlgn="auto" hangingPunct="1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ct val="100000"/>
              <a:buFont typeface="Arial" pitchFamily="34"/>
              <a:buChar char="–"/>
              <a:tabLst/>
              <a:defRPr lang="zh-TW" sz="8200" b="0" i="0" u="none" strike="noStrike" kern="1200" cap="none" spc="0" baseline="0">
                <a:solidFill>
                  <a:srgbClr val="000000"/>
                </a:solidFill>
                <a:highlight>
                  <a:scrgbClr r="0" g="0" b="0">
                    <a:alpha val="0"/>
                  </a:scrgbClr>
                </a:highlight>
                <a:uFillTx/>
                <a:latin typeface="Calibri" pitchFamily="18"/>
                <a:ea typeface="新細明體" pitchFamily="18"/>
                <a:cs typeface="Lucida Sans" pitchFamily="2"/>
              </a:defRPr>
            </a:lvl4pPr>
            <a:lvl5pPr marL="9387724" marR="0" lvl="4" indent="-1042918" algn="l" defTabSz="914400" rtl="0" fontAlgn="auto" hangingPunct="1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ct val="100000"/>
              <a:buFont typeface="Arial" pitchFamily="34"/>
              <a:buChar char="»"/>
              <a:tabLst/>
              <a:defRPr lang="zh-TW" sz="8200" b="0" i="0" u="none" strike="noStrike" kern="1200" cap="none" spc="0" baseline="0">
                <a:solidFill>
                  <a:srgbClr val="000000"/>
                </a:solidFill>
                <a:highlight>
                  <a:scrgbClr r="0" g="0" b="0">
                    <a:alpha val="0"/>
                  </a:scrgbClr>
                </a:highlight>
                <a:uFillTx/>
                <a:latin typeface="Calibri" pitchFamily="18"/>
                <a:ea typeface="新細明體" pitchFamily="18"/>
                <a:cs typeface="Lucida Sans" pitchFamily="2"/>
              </a:defRPr>
            </a:lvl5pPr>
          </a:lstStyle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3DEE5B7F-A73E-4DED-9BBF-72D46E8A56DB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75CB40DB-9C25-4CD2-B04D-AC5DE41C9DCE}" type="datetime1">
              <a:rPr lang="en-US"/>
              <a:pPr lvl="0"/>
              <a:t>11/7/2025</a:t>
            </a:fld>
            <a:endParaRPr 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E8F3502F-0265-4758-99DF-0FCF3D00E68B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47DA1A0F-44FF-4350-B03B-AA5F9CCAA4E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605F5E0F-4C19-42E8-ADE2-3182C90895FB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24516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C0EEFEB7-006B-4650-83FD-EECAC155A6C5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zh-TW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C9197520-1A1F-4CBD-BED8-2D43E69FF954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1511996" y="9574563"/>
            <a:ext cx="13362840" cy="3990240"/>
          </a:xfrm>
        </p:spPr>
        <p:txBody>
          <a:bodyPr anchor="b"/>
          <a:lstStyle>
            <a:lvl1pPr marL="0" indent="0">
              <a:spcBef>
                <a:spcPts val="2600"/>
              </a:spcBef>
              <a:defRPr sz="11000" b="1"/>
            </a:lvl1pPr>
          </a:lstStyle>
          <a:p>
            <a:pPr lvl="0"/>
            <a:r>
              <a:rPr lang="zh-TW"/>
              <a:t>按一下以編輯母片文字樣式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E2FFCB17-C48E-42F9-BAB3-92641542DB63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1511996" y="13564803"/>
            <a:ext cx="13362840" cy="24644158"/>
          </a:xfrm>
        </p:spPr>
        <p:txBody>
          <a:bodyPr anchor="t" anchorCtr="0"/>
          <a:lstStyle>
            <a:lvl1pPr marL="1564556" indent="-1564556" algn="l">
              <a:spcBef>
                <a:spcPts val="2600"/>
              </a:spcBef>
              <a:buSzPct val="100000"/>
              <a:buFont typeface="Arial" pitchFamily="34"/>
              <a:buChar char="•"/>
              <a:defRPr sz="11000"/>
            </a:lvl1pPr>
            <a:lvl2pPr marL="3390119" marR="0" lvl="1" indent="-1303916" algn="l" defTabSz="914400" rtl="0" fontAlgn="auto" hangingPunct="1">
              <a:lnSpc>
                <a:spcPct val="100000"/>
              </a:lnSpc>
              <a:spcBef>
                <a:spcPts val="2200"/>
              </a:spcBef>
              <a:spcAft>
                <a:spcPts val="0"/>
              </a:spcAft>
              <a:buSzPct val="100000"/>
              <a:buFont typeface="Arial" pitchFamily="34"/>
              <a:buChar char="–"/>
              <a:tabLst/>
              <a:defRPr lang="zh-TW" sz="9100" b="0" i="0" u="none" strike="noStrike" kern="1200" cap="none" spc="0" baseline="0">
                <a:solidFill>
                  <a:srgbClr val="000000"/>
                </a:solidFill>
                <a:highlight>
                  <a:scrgbClr r="0" g="0" b="0">
                    <a:alpha val="0"/>
                  </a:scrgbClr>
                </a:highlight>
                <a:uFillTx/>
                <a:latin typeface="Calibri" pitchFamily="18"/>
                <a:ea typeface="新細明體" pitchFamily="18"/>
                <a:cs typeface="Lucida Sans" pitchFamily="2"/>
              </a:defRPr>
            </a:lvl2pPr>
            <a:lvl3pPr marL="5215316" marR="0" lvl="2" indent="-1042918" algn="l" defTabSz="914400" rtl="0" fontAlgn="auto" hangingPunct="1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lang="zh-TW" sz="8200" b="0" i="0" u="none" strike="noStrike" kern="1200" cap="none" spc="0" baseline="0">
                <a:solidFill>
                  <a:srgbClr val="000000"/>
                </a:solidFill>
                <a:highlight>
                  <a:scrgbClr r="0" g="0" b="0">
                    <a:alpha val="0"/>
                  </a:scrgbClr>
                </a:highlight>
                <a:uFillTx/>
                <a:latin typeface="Calibri" pitchFamily="18"/>
                <a:ea typeface="新細明體" pitchFamily="18"/>
                <a:cs typeface="Lucida Sans" pitchFamily="2"/>
              </a:defRPr>
            </a:lvl3pPr>
            <a:lvl4pPr marL="7301520" marR="0" lvl="3" indent="-1042918" algn="l" defTabSz="914400" rtl="0" fontAlgn="auto" hangingPunct="1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ct val="100000"/>
              <a:buFont typeface="Arial" pitchFamily="34"/>
              <a:buChar char="–"/>
              <a:tabLst/>
              <a:defRPr lang="zh-TW" sz="7300" b="0" i="0" u="none" strike="noStrike" kern="1200" cap="none" spc="0" baseline="0">
                <a:solidFill>
                  <a:srgbClr val="000000"/>
                </a:solidFill>
                <a:highlight>
                  <a:scrgbClr r="0" g="0" b="0">
                    <a:alpha val="0"/>
                  </a:scrgbClr>
                </a:highlight>
                <a:uFillTx/>
                <a:latin typeface="Calibri" pitchFamily="18"/>
                <a:ea typeface="新細明體" pitchFamily="18"/>
                <a:cs typeface="Lucida Sans" pitchFamily="2"/>
              </a:defRPr>
            </a:lvl4pPr>
            <a:lvl5pPr marL="9387724" marR="0" lvl="4" indent="-1042918" algn="l" defTabSz="914400" rtl="0" fontAlgn="auto" hangingPunct="1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ct val="100000"/>
              <a:buFont typeface="Arial" pitchFamily="34"/>
              <a:buChar char="»"/>
              <a:tabLst/>
              <a:defRPr lang="zh-TW" sz="7300" b="0" i="0" u="none" strike="noStrike" kern="1200" cap="none" spc="0" baseline="0">
                <a:solidFill>
                  <a:srgbClr val="000000"/>
                </a:solidFill>
                <a:highlight>
                  <a:scrgbClr r="0" g="0" b="0">
                    <a:alpha val="0"/>
                  </a:scrgbClr>
                </a:highlight>
                <a:uFillTx/>
                <a:latin typeface="Calibri" pitchFamily="18"/>
                <a:ea typeface="新細明體" pitchFamily="18"/>
                <a:cs typeface="Lucida Sans" pitchFamily="2"/>
              </a:defRPr>
            </a:lvl5pPr>
          </a:lstStyle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B1F7EEE8-3937-41FE-AA13-A1C3ECAF25AD}"/>
              </a:ext>
            </a:extLst>
          </p:cNvPr>
          <p:cNvSpPr txBox="1">
            <a:spLocks noGrp="1"/>
          </p:cNvSpPr>
          <p:nvPr>
            <p:ph type="body" idx="3"/>
          </p:nvPr>
        </p:nvSpPr>
        <p:spPr>
          <a:xfrm>
            <a:off x="15363355" y="9574563"/>
            <a:ext cx="13367878" cy="3990240"/>
          </a:xfrm>
        </p:spPr>
        <p:txBody>
          <a:bodyPr anchor="b"/>
          <a:lstStyle>
            <a:lvl1pPr marL="0" indent="0">
              <a:spcBef>
                <a:spcPts val="2600"/>
              </a:spcBef>
              <a:buNone/>
              <a:defRPr sz="11000" b="1"/>
            </a:lvl1pPr>
          </a:lstStyle>
          <a:p>
            <a:pPr lvl="0"/>
            <a:r>
              <a:rPr lang="zh-TW"/>
              <a:t>按一下以編輯母片文字樣式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01CC5B49-EAE0-4D4C-9553-F67D6B0614AE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15363355" y="13564803"/>
            <a:ext cx="13367878" cy="24644158"/>
          </a:xfrm>
        </p:spPr>
        <p:txBody>
          <a:bodyPr anchor="t" anchorCtr="0"/>
          <a:lstStyle>
            <a:lvl1pPr marL="1564556" indent="-1564556" algn="l">
              <a:spcBef>
                <a:spcPts val="2600"/>
              </a:spcBef>
              <a:buSzPct val="100000"/>
              <a:buFont typeface="Arial" pitchFamily="34"/>
              <a:buChar char="•"/>
              <a:defRPr sz="11000"/>
            </a:lvl1pPr>
            <a:lvl2pPr marL="3390119" marR="0" lvl="1" indent="-1303916" algn="l" defTabSz="914400" rtl="0" fontAlgn="auto" hangingPunct="1">
              <a:lnSpc>
                <a:spcPct val="100000"/>
              </a:lnSpc>
              <a:spcBef>
                <a:spcPts val="2200"/>
              </a:spcBef>
              <a:spcAft>
                <a:spcPts val="0"/>
              </a:spcAft>
              <a:buSzPct val="100000"/>
              <a:buFont typeface="Arial" pitchFamily="34"/>
              <a:buChar char="–"/>
              <a:tabLst/>
              <a:defRPr lang="zh-TW" sz="9100" b="0" i="0" u="none" strike="noStrike" kern="1200" cap="none" spc="0" baseline="0">
                <a:solidFill>
                  <a:srgbClr val="000000"/>
                </a:solidFill>
                <a:highlight>
                  <a:scrgbClr r="0" g="0" b="0">
                    <a:alpha val="0"/>
                  </a:scrgbClr>
                </a:highlight>
                <a:uFillTx/>
                <a:latin typeface="Calibri" pitchFamily="18"/>
                <a:ea typeface="新細明體" pitchFamily="18"/>
                <a:cs typeface="Lucida Sans" pitchFamily="2"/>
              </a:defRPr>
            </a:lvl2pPr>
            <a:lvl3pPr marL="5215316" marR="0" lvl="2" indent="-1042918" algn="l" defTabSz="914400" rtl="0" fontAlgn="auto" hangingPunct="1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lang="zh-TW" sz="8200" b="0" i="0" u="none" strike="noStrike" kern="1200" cap="none" spc="0" baseline="0">
                <a:solidFill>
                  <a:srgbClr val="000000"/>
                </a:solidFill>
                <a:highlight>
                  <a:scrgbClr r="0" g="0" b="0">
                    <a:alpha val="0"/>
                  </a:scrgbClr>
                </a:highlight>
                <a:uFillTx/>
                <a:latin typeface="Calibri" pitchFamily="18"/>
                <a:ea typeface="新細明體" pitchFamily="18"/>
                <a:cs typeface="Lucida Sans" pitchFamily="2"/>
              </a:defRPr>
            </a:lvl3pPr>
            <a:lvl4pPr marL="7301520" marR="0" lvl="3" indent="-1042918" algn="l" defTabSz="914400" rtl="0" fontAlgn="auto" hangingPunct="1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ct val="100000"/>
              <a:buFont typeface="Arial" pitchFamily="34"/>
              <a:buChar char="–"/>
              <a:tabLst/>
              <a:defRPr lang="zh-TW" sz="7300" b="0" i="0" u="none" strike="noStrike" kern="1200" cap="none" spc="0" baseline="0">
                <a:solidFill>
                  <a:srgbClr val="000000"/>
                </a:solidFill>
                <a:highlight>
                  <a:scrgbClr r="0" g="0" b="0">
                    <a:alpha val="0"/>
                  </a:scrgbClr>
                </a:highlight>
                <a:uFillTx/>
                <a:latin typeface="Calibri" pitchFamily="18"/>
                <a:ea typeface="新細明體" pitchFamily="18"/>
                <a:cs typeface="Lucida Sans" pitchFamily="2"/>
              </a:defRPr>
            </a:lvl4pPr>
            <a:lvl5pPr marL="9387724" marR="0" lvl="4" indent="-1042918" algn="l" defTabSz="914400" rtl="0" fontAlgn="auto" hangingPunct="1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ct val="100000"/>
              <a:buFont typeface="Arial" pitchFamily="34"/>
              <a:buChar char="»"/>
              <a:tabLst/>
              <a:defRPr lang="zh-TW" sz="7300" b="0" i="0" u="none" strike="noStrike" kern="1200" cap="none" spc="0" baseline="0">
                <a:solidFill>
                  <a:srgbClr val="000000"/>
                </a:solidFill>
                <a:highlight>
                  <a:scrgbClr r="0" g="0" b="0">
                    <a:alpha val="0"/>
                  </a:scrgbClr>
                </a:highlight>
                <a:uFillTx/>
                <a:latin typeface="Calibri" pitchFamily="18"/>
                <a:ea typeface="新細明體" pitchFamily="18"/>
                <a:cs typeface="Lucida Sans" pitchFamily="2"/>
              </a:defRPr>
            </a:lvl5pPr>
          </a:lstStyle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B3BB3375-284B-41CD-811B-299255A41972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95B2B065-89B0-40C8-BFD7-A70A41099CA1}" type="datetime1">
              <a:rPr lang="en-US"/>
              <a:pPr lvl="0"/>
              <a:t>11/7/2025</a:t>
            </a:fld>
            <a:endParaRPr 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CA37B12D-83F2-454A-A2D1-BC79AF1FE03D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152E11A2-C246-4263-9050-C0C663333B9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685B8693-556C-4582-B41D-AA6D9CB64AFA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0063516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55A0632-5847-4E11-BF6F-E7C1AFA39318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zh-TW"/>
              <a:t>按一下以編輯母片標題樣式</a:t>
            </a: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B9030F34-B452-4859-BCAD-678FD45E87B2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6C6FDDC8-D2AB-407B-BAAF-EDFE2F778137}" type="datetime1">
              <a:rPr lang="en-US"/>
              <a:pPr lvl="0"/>
              <a:t>11/7/2025</a:t>
            </a:fld>
            <a:endParaRPr 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8419F68D-B095-4139-8DF6-F8E295D388DB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21A67F13-F80D-4DF1-9966-D5039F35002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44590E26-B211-4BC1-9971-61D436EFB6E3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89942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F98021D3-CC59-4E42-AA49-52C9391CE50B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CC8ACE09-2B5F-4F3F-B380-07B659563E5B}" type="datetime1">
              <a:rPr lang="en-US"/>
              <a:pPr lvl="0"/>
              <a:t>11/7/2025</a:t>
            </a:fld>
            <a:endParaRPr 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81510CB8-E80C-4E98-8B4C-0627F866C33A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0BFD4012-ADF3-4981-B654-EAA53E19867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83A34C1F-37BE-464F-A325-A4FA010A4A92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25233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78C24735-6E36-4451-9EE2-FC18F9ED195B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511996" y="1703161"/>
            <a:ext cx="9950043" cy="7247881"/>
          </a:xfrm>
        </p:spPr>
        <p:txBody>
          <a:bodyPr anchor="b" anchorCtr="0"/>
          <a:lstStyle>
            <a:lvl1pPr algn="l">
              <a:defRPr sz="9100" b="1"/>
            </a:lvl1pPr>
          </a:lstStyle>
          <a:p>
            <a:pPr lvl="0"/>
            <a:r>
              <a:rPr lang="zh-TW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1D749FBD-AE5D-407C-A9D8-AE1391A68159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11824197" y="1703161"/>
            <a:ext cx="16907036" cy="36506158"/>
          </a:xfrm>
        </p:spPr>
        <p:txBody>
          <a:bodyPr anchor="t" anchorCtr="0"/>
          <a:lstStyle>
            <a:lvl1pPr marL="1564556" indent="-1564556" algn="l">
              <a:spcBef>
                <a:spcPts val="3500"/>
              </a:spcBef>
              <a:buSzPct val="100000"/>
              <a:buFont typeface="Arial" pitchFamily="34"/>
              <a:buChar char="•"/>
              <a:defRPr sz="14600"/>
            </a:lvl1pPr>
            <a:lvl2pPr marL="3390119" marR="0" lvl="1" indent="-1303916" algn="l" defTabSz="914400" rtl="0" fontAlgn="auto" hangingPunct="1">
              <a:lnSpc>
                <a:spcPct val="100000"/>
              </a:lnSpc>
              <a:spcBef>
                <a:spcPts val="3100"/>
              </a:spcBef>
              <a:spcAft>
                <a:spcPts val="0"/>
              </a:spcAft>
              <a:buSzPct val="100000"/>
              <a:buFont typeface="Arial" pitchFamily="34"/>
              <a:buChar char="–"/>
              <a:tabLst/>
              <a:defRPr lang="zh-TW" sz="12800" b="0" i="0" u="none" strike="noStrike" kern="1200" cap="none" spc="0" baseline="0">
                <a:solidFill>
                  <a:srgbClr val="000000"/>
                </a:solidFill>
                <a:highlight>
                  <a:scrgbClr r="0" g="0" b="0">
                    <a:alpha val="0"/>
                  </a:scrgbClr>
                </a:highlight>
                <a:uFillTx/>
                <a:latin typeface="Calibri" pitchFamily="18"/>
                <a:ea typeface="新細明體" pitchFamily="18"/>
                <a:cs typeface="Lucida Sans" pitchFamily="2"/>
              </a:defRPr>
            </a:lvl2pPr>
            <a:lvl3pPr marL="5215316" marR="0" lvl="2" indent="-1042918" algn="l" defTabSz="914400" rtl="0" fontAlgn="auto" hangingPunct="1">
              <a:lnSpc>
                <a:spcPct val="100000"/>
              </a:lnSpc>
              <a:spcBef>
                <a:spcPts val="2600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lang="zh-TW" sz="11000" b="0" i="0" u="none" strike="noStrike" kern="1200" cap="none" spc="0" baseline="0">
                <a:solidFill>
                  <a:srgbClr val="000000"/>
                </a:solidFill>
                <a:highlight>
                  <a:scrgbClr r="0" g="0" b="0">
                    <a:alpha val="0"/>
                  </a:scrgbClr>
                </a:highlight>
                <a:uFillTx/>
                <a:latin typeface="Calibri" pitchFamily="18"/>
                <a:ea typeface="新細明體" pitchFamily="18"/>
                <a:cs typeface="Lucida Sans" pitchFamily="2"/>
              </a:defRPr>
            </a:lvl3pPr>
            <a:lvl4pPr marL="7301520" marR="0" lvl="3" indent="-1042918" algn="l" defTabSz="914400" rtl="0" fontAlgn="auto" hangingPunct="1">
              <a:lnSpc>
                <a:spcPct val="100000"/>
              </a:lnSpc>
              <a:spcBef>
                <a:spcPts val="2200"/>
              </a:spcBef>
              <a:spcAft>
                <a:spcPts val="0"/>
              </a:spcAft>
              <a:buSzPct val="100000"/>
              <a:buFont typeface="Arial" pitchFamily="34"/>
              <a:buChar char="–"/>
              <a:tabLst/>
              <a:defRPr lang="zh-TW" sz="9100" b="0" i="0" u="none" strike="noStrike" kern="1200" cap="none" spc="0" baseline="0">
                <a:solidFill>
                  <a:srgbClr val="000000"/>
                </a:solidFill>
                <a:highlight>
                  <a:scrgbClr r="0" g="0" b="0">
                    <a:alpha val="0"/>
                  </a:scrgbClr>
                </a:highlight>
                <a:uFillTx/>
                <a:latin typeface="Calibri" pitchFamily="18"/>
                <a:ea typeface="新細明體" pitchFamily="18"/>
                <a:cs typeface="Lucida Sans" pitchFamily="2"/>
              </a:defRPr>
            </a:lvl4pPr>
            <a:lvl5pPr marL="9387724" marR="0" lvl="4" indent="-1042918" algn="l" defTabSz="914400" rtl="0" fontAlgn="auto" hangingPunct="1">
              <a:lnSpc>
                <a:spcPct val="100000"/>
              </a:lnSpc>
              <a:spcBef>
                <a:spcPts val="2200"/>
              </a:spcBef>
              <a:spcAft>
                <a:spcPts val="0"/>
              </a:spcAft>
              <a:buSzPct val="100000"/>
              <a:buFont typeface="Arial" pitchFamily="34"/>
              <a:buChar char="»"/>
              <a:tabLst/>
              <a:defRPr lang="zh-TW" sz="9100" b="0" i="0" u="none" strike="noStrike" kern="1200" cap="none" spc="0" baseline="0">
                <a:solidFill>
                  <a:srgbClr val="000000"/>
                </a:solidFill>
                <a:highlight>
                  <a:scrgbClr r="0" g="0" b="0">
                    <a:alpha val="0"/>
                  </a:scrgbClr>
                </a:highlight>
                <a:uFillTx/>
                <a:latin typeface="Calibri" pitchFamily="18"/>
                <a:ea typeface="新細明體" pitchFamily="18"/>
                <a:cs typeface="Lucida Sans" pitchFamily="2"/>
              </a:defRPr>
            </a:lvl5pPr>
          </a:lstStyle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FD7BD00A-A264-4723-A63D-76004A00F3D7}"/>
              </a:ext>
            </a:extLst>
          </p:cNvPr>
          <p:cNvSpPr txBox="1">
            <a:spLocks noGrp="1"/>
          </p:cNvSpPr>
          <p:nvPr>
            <p:ph type="body" idx="2"/>
          </p:nvPr>
        </p:nvSpPr>
        <p:spPr>
          <a:xfrm>
            <a:off x="1511996" y="8950677"/>
            <a:ext cx="9950043" cy="29258276"/>
          </a:xfrm>
        </p:spPr>
        <p:txBody>
          <a:bodyPr/>
          <a:lstStyle>
            <a:lvl1pPr marL="0" indent="0">
              <a:spcBef>
                <a:spcPts val="1500"/>
              </a:spcBef>
              <a:defRPr sz="6400"/>
            </a:lvl1pPr>
          </a:lstStyle>
          <a:p>
            <a:pPr lvl="0"/>
            <a:r>
              <a:rPr lang="zh-TW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18733A42-9737-4A02-A653-4471D9B76CA6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B40CC63B-5632-4FCA-AA9E-880120D7DF70}" type="datetime1">
              <a:rPr lang="en-US"/>
              <a:pPr lvl="0"/>
              <a:t>11/7/2025</a:t>
            </a:fld>
            <a:endParaRPr 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134B65A3-C2A4-44F0-85DC-17135E440CB1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60516388-1867-4CC1-B9FB-65C1D38D845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97234086-1317-4E4F-8D21-F31784E0C5B5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48763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3B0122C-9420-430D-AF45-408DC44AD40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5927762" y="29941561"/>
            <a:ext cx="18146158" cy="3534841"/>
          </a:xfrm>
        </p:spPr>
        <p:txBody>
          <a:bodyPr anchor="b" anchorCtr="0"/>
          <a:lstStyle>
            <a:lvl1pPr algn="l">
              <a:defRPr sz="9100" b="1"/>
            </a:lvl1pPr>
          </a:lstStyle>
          <a:p>
            <a:pPr lvl="0"/>
            <a:r>
              <a:rPr lang="zh-TW"/>
              <a:t>按一下以編輯母片標題樣式</a:t>
            </a:r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C15A687F-3CCB-4338-A260-288732458BC0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5927762" y="3821762"/>
            <a:ext cx="18146158" cy="25664044"/>
          </a:xfrm>
        </p:spPr>
        <p:txBody>
          <a:bodyPr anchor="t"/>
          <a:lstStyle>
            <a:lvl1pPr hangingPunct="0">
              <a:defRPr lang="en-US" sz="4400">
                <a:latin typeface="Liberation Sans" pitchFamily="18"/>
                <a:ea typeface="思源黑體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E73D67A7-077F-43AD-A57D-51327207EC08}"/>
              </a:ext>
            </a:extLst>
          </p:cNvPr>
          <p:cNvSpPr txBox="1">
            <a:spLocks noGrp="1"/>
          </p:cNvSpPr>
          <p:nvPr>
            <p:ph type="body" idx="2"/>
          </p:nvPr>
        </p:nvSpPr>
        <p:spPr>
          <a:xfrm>
            <a:off x="5927762" y="33476403"/>
            <a:ext cx="18146158" cy="5019836"/>
          </a:xfrm>
        </p:spPr>
        <p:txBody>
          <a:bodyPr/>
          <a:lstStyle>
            <a:lvl1pPr marL="0" indent="0">
              <a:spcBef>
                <a:spcPts val="1500"/>
              </a:spcBef>
              <a:defRPr sz="6400"/>
            </a:lvl1pPr>
          </a:lstStyle>
          <a:p>
            <a:pPr lvl="0"/>
            <a:r>
              <a:rPr lang="zh-TW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C9279874-6CA9-48B0-9662-45FD63D60663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45D91115-5A6E-4545-859F-501018EB8FB3}" type="datetime1">
              <a:rPr lang="en-US"/>
              <a:pPr lvl="0"/>
              <a:t>11/7/2025</a:t>
            </a:fld>
            <a:endParaRPr 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670F827F-E188-40D3-9FD5-DE353AA645C2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6856C5D7-20B6-4AAF-8B92-CAF97356C51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25194FE8-B56D-4BE6-B357-BE8C4E2B143A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46095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D0DF6D69-CE3A-49E5-9163-4F8558E65B08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511996" y="1712881"/>
            <a:ext cx="27219237" cy="7129083"/>
          </a:xfrm>
          <a:prstGeom prst="rect">
            <a:avLst/>
          </a:prstGeom>
          <a:noFill/>
          <a:ln>
            <a:noFill/>
          </a:ln>
        </p:spPr>
        <p:txBody>
          <a:bodyPr vert="horz" wrap="square" lIns="417240" tIns="208803" rIns="417240" bIns="208803" anchor="ctr" anchorCtr="1" compatLnSpc="1">
            <a:normAutofit/>
          </a:bodyPr>
          <a:lstStyle/>
          <a:p>
            <a:pPr lvl="0"/>
            <a:r>
              <a:rPr lang="zh-TW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4BB0487B-9C9F-4165-B773-04F39B9DB4EC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1511996" y="9980639"/>
            <a:ext cx="27219237" cy="28228680"/>
          </a:xfrm>
          <a:prstGeom prst="rect">
            <a:avLst/>
          </a:prstGeom>
          <a:noFill/>
          <a:ln>
            <a:noFill/>
          </a:ln>
        </p:spPr>
        <p:txBody>
          <a:bodyPr vert="horz" wrap="square" lIns="417240" tIns="208803" rIns="417240" bIns="208803" anchor="t" anchorCtr="0" compatLnSpc="1">
            <a:normAutofit/>
          </a:bodyPr>
          <a:lstStyle/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DDE1E414-82C1-4618-9092-55AF8DFB0F27}"/>
              </a:ext>
            </a:extLst>
          </p:cNvPr>
          <p:cNvSpPr txBox="1">
            <a:spLocks noGrp="1"/>
          </p:cNvSpPr>
          <p:nvPr>
            <p:ph type="dt" sz="half" idx="2"/>
          </p:nvPr>
        </p:nvSpPr>
        <p:spPr>
          <a:xfrm>
            <a:off x="1511996" y="39644644"/>
            <a:ext cx="7056717" cy="2277358"/>
          </a:xfrm>
          <a:prstGeom prst="rect">
            <a:avLst/>
          </a:prstGeom>
          <a:noFill/>
          <a:ln>
            <a:noFill/>
          </a:ln>
        </p:spPr>
        <p:txBody>
          <a:bodyPr vert="horz" wrap="square" lIns="417240" tIns="208803" rIns="417240" bIns="208803" anchor="ctr" anchorCtr="0" compatLnSpc="1">
            <a:noAutofit/>
          </a:bodyPr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55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  <a:ea typeface="新細明體" pitchFamily="18"/>
                <a:cs typeface="Tahoma" pitchFamily="2"/>
              </a:defRPr>
            </a:lvl1pPr>
          </a:lstStyle>
          <a:p>
            <a:pPr lvl="0"/>
            <a:fld id="{CAC1BECA-2552-4536-B8F8-5CE7AAD1B0D8}" type="datetime1">
              <a:rPr lang="en-US"/>
              <a:pPr lvl="0"/>
              <a:t>11/7/2025</a:t>
            </a:fld>
            <a:endParaRPr 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0596548D-4417-4424-A348-3FC32F74272C}"/>
              </a:ext>
            </a:extLst>
          </p:cNvPr>
          <p:cNvSpPr txBox="1">
            <a:spLocks noGrp="1"/>
          </p:cNvSpPr>
          <p:nvPr>
            <p:ph type="ftr" sz="quarter" idx="3"/>
          </p:nvPr>
        </p:nvSpPr>
        <p:spPr>
          <a:xfrm>
            <a:off x="10333076" y="39644644"/>
            <a:ext cx="9577078" cy="2277358"/>
          </a:xfrm>
          <a:prstGeom prst="rect">
            <a:avLst/>
          </a:prstGeom>
          <a:noFill/>
          <a:ln>
            <a:noFill/>
          </a:ln>
        </p:spPr>
        <p:txBody>
          <a:bodyPr vert="horz" wrap="square" lIns="417240" tIns="208803" rIns="417240" bIns="208803" anchor="ctr" anchorCtr="1" compatLnSpc="1">
            <a:noAutofit/>
          </a:bodyPr>
          <a:lstStyle>
            <a:lvl1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2400" b="0" i="0" u="none" strike="noStrike" kern="1200" cap="none" spc="0" baseline="0">
                <a:solidFill>
                  <a:srgbClr val="000000"/>
                </a:solidFill>
                <a:uFillTx/>
                <a:latin typeface="Liberation Serif" pitchFamily="18"/>
                <a:ea typeface="思源宋體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3FD556CF-4568-459F-805C-BFCB4BF2CC10}"/>
              </a:ext>
            </a:extLst>
          </p:cNvPr>
          <p:cNvSpPr txBox="1">
            <a:spLocks noGrp="1"/>
          </p:cNvSpPr>
          <p:nvPr>
            <p:ph type="sldNum" sz="quarter" idx="4"/>
          </p:nvPr>
        </p:nvSpPr>
        <p:spPr>
          <a:xfrm>
            <a:off x="21674516" y="39644644"/>
            <a:ext cx="7056717" cy="2277358"/>
          </a:xfrm>
          <a:prstGeom prst="rect">
            <a:avLst/>
          </a:prstGeom>
          <a:noFill/>
          <a:ln>
            <a:noFill/>
          </a:ln>
        </p:spPr>
        <p:txBody>
          <a:bodyPr vert="horz" wrap="square" lIns="417240" tIns="208803" rIns="417240" bIns="208803" anchor="ctr" anchorCtr="0" compatLnSpc="1">
            <a:noAutofit/>
          </a:bodyPr>
          <a:lstStyle>
            <a:lvl1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55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  <a:ea typeface="新細明體" pitchFamily="18"/>
                <a:cs typeface="Tahoma" pitchFamily="2"/>
              </a:defRPr>
            </a:lvl1pPr>
          </a:lstStyle>
          <a:p>
            <a:pPr lvl="0"/>
            <a:fld id="{9E8DD4AB-2461-4DDE-A5C3-2F1F399AB448}" type="slidenum"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marL="0" marR="0" lvl="0" indent="0" algn="ctr" defTabSz="914400" rtl="0" fontAlgn="auto" hangingPunct="1">
        <a:lnSpc>
          <a:spcPct val="100000"/>
        </a:lnSpc>
        <a:spcBef>
          <a:spcPts val="0"/>
        </a:spcBef>
        <a:spcAft>
          <a:spcPts val="0"/>
        </a:spcAft>
        <a:buNone/>
        <a:tabLst/>
        <a:defRPr lang="zh-TW" sz="20100" b="0" i="0" u="none" strike="noStrike" kern="1200" cap="none" spc="0" baseline="0">
          <a:solidFill>
            <a:srgbClr val="000000"/>
          </a:solidFill>
          <a:highlight>
            <a:scrgbClr r="0" g="0" b="0">
              <a:alpha val="0"/>
            </a:scrgbClr>
          </a:highlight>
          <a:uFillTx/>
          <a:latin typeface="Calibri" pitchFamily="18"/>
          <a:ea typeface="新細明體" pitchFamily="18"/>
          <a:cs typeface="Lucida Sans" pitchFamily="2"/>
        </a:defRPr>
      </a:lvl1pPr>
    </p:titleStyle>
    <p:bodyStyle>
      <a:lvl1pPr marL="1564556" marR="0" lvl="0" indent="-1564556" algn="l" defTabSz="914400" rtl="0" fontAlgn="auto" hangingPunct="1">
        <a:lnSpc>
          <a:spcPct val="100000"/>
        </a:lnSpc>
        <a:spcBef>
          <a:spcPts val="3500"/>
        </a:spcBef>
        <a:spcAft>
          <a:spcPts val="0"/>
        </a:spcAft>
        <a:buSzPct val="45000"/>
        <a:buFont typeface="OpenSymbol"/>
        <a:buChar char="●"/>
        <a:tabLst/>
        <a:defRPr lang="zh-TW" sz="14600" b="0" i="0" u="none" strike="noStrike" kern="1200" cap="none" spc="0" baseline="0">
          <a:solidFill>
            <a:srgbClr val="000000"/>
          </a:solidFill>
          <a:highlight>
            <a:scrgbClr r="0" g="0" b="0">
              <a:alpha val="0"/>
            </a:scrgbClr>
          </a:highlight>
          <a:uFillTx/>
          <a:latin typeface="Calibri" pitchFamily="18"/>
          <a:ea typeface="新細明體" pitchFamily="18"/>
          <a:cs typeface="Lucida Sans" pitchFamily="2"/>
        </a:defRPr>
      </a:lvl1pPr>
      <a:lvl2pPr marL="3390119" marR="0" lvl="1" indent="-1303916" algn="l" defTabSz="914400" rtl="0" fontAlgn="auto" hangingPunct="1">
        <a:lnSpc>
          <a:spcPct val="100000"/>
        </a:lnSpc>
        <a:spcBef>
          <a:spcPts val="3100"/>
        </a:spcBef>
        <a:spcAft>
          <a:spcPts val="0"/>
        </a:spcAft>
        <a:buSzPct val="75000"/>
        <a:buFont typeface="OpenSymbol"/>
        <a:buChar char="–"/>
        <a:tabLst/>
        <a:defRPr lang="zh-TW" sz="12800" b="0" i="0" u="none" strike="noStrike" kern="1200" cap="none" spc="0" baseline="0">
          <a:solidFill>
            <a:srgbClr val="000000"/>
          </a:solidFill>
          <a:highlight>
            <a:scrgbClr r="0" g="0" b="0">
              <a:alpha val="0"/>
            </a:scrgbClr>
          </a:highlight>
          <a:uFillTx/>
          <a:latin typeface="Calibri" pitchFamily="18"/>
          <a:ea typeface="新細明體" pitchFamily="18"/>
          <a:cs typeface="Lucida Sans" pitchFamily="2"/>
        </a:defRPr>
      </a:lvl2pPr>
      <a:lvl3pPr marL="5215316" marR="0" lvl="2" indent="-1042918" algn="l" defTabSz="914400" rtl="0" fontAlgn="auto" hangingPunct="1">
        <a:lnSpc>
          <a:spcPct val="100000"/>
        </a:lnSpc>
        <a:spcBef>
          <a:spcPts val="2600"/>
        </a:spcBef>
        <a:spcAft>
          <a:spcPts val="0"/>
        </a:spcAft>
        <a:buSzPct val="45000"/>
        <a:buFont typeface="OpenSymbol"/>
        <a:buChar char="●"/>
        <a:tabLst/>
        <a:defRPr lang="zh-TW" sz="11000" b="0" i="0" u="none" strike="noStrike" kern="1200" cap="none" spc="0" baseline="0">
          <a:solidFill>
            <a:srgbClr val="000000"/>
          </a:solidFill>
          <a:highlight>
            <a:scrgbClr r="0" g="0" b="0">
              <a:alpha val="0"/>
            </a:scrgbClr>
          </a:highlight>
          <a:uFillTx/>
          <a:latin typeface="Calibri" pitchFamily="18"/>
          <a:ea typeface="新細明體" pitchFamily="18"/>
          <a:cs typeface="Lucida Sans" pitchFamily="2"/>
        </a:defRPr>
      </a:lvl3pPr>
      <a:lvl4pPr marL="7301520" marR="0" lvl="3" indent="-1042918" algn="l" defTabSz="914400" rtl="0" fontAlgn="auto" hangingPunct="1">
        <a:lnSpc>
          <a:spcPct val="100000"/>
        </a:lnSpc>
        <a:spcBef>
          <a:spcPts val="2200"/>
        </a:spcBef>
        <a:spcAft>
          <a:spcPts val="0"/>
        </a:spcAft>
        <a:buSzPct val="75000"/>
        <a:buFont typeface="OpenSymbol"/>
        <a:buChar char="–"/>
        <a:tabLst/>
        <a:defRPr lang="zh-TW" sz="9100" b="0" i="0" u="none" strike="noStrike" kern="1200" cap="none" spc="0" baseline="0">
          <a:solidFill>
            <a:srgbClr val="000000"/>
          </a:solidFill>
          <a:highlight>
            <a:scrgbClr r="0" g="0" b="0">
              <a:alpha val="0"/>
            </a:scrgbClr>
          </a:highlight>
          <a:uFillTx/>
          <a:latin typeface="Calibri" pitchFamily="18"/>
          <a:ea typeface="新細明體" pitchFamily="18"/>
          <a:cs typeface="Lucida Sans" pitchFamily="2"/>
        </a:defRPr>
      </a:lvl4pPr>
      <a:lvl5pPr marL="9387724" marR="0" lvl="4" indent="-1042918" algn="l" defTabSz="914400" rtl="0" fontAlgn="auto" hangingPunct="1">
        <a:lnSpc>
          <a:spcPct val="100000"/>
        </a:lnSpc>
        <a:spcBef>
          <a:spcPts val="2200"/>
        </a:spcBef>
        <a:spcAft>
          <a:spcPts val="0"/>
        </a:spcAft>
        <a:buSzPct val="45000"/>
        <a:buFont typeface="OpenSymbol"/>
        <a:buChar char="●"/>
        <a:tabLst/>
        <a:defRPr lang="zh-TW" sz="9100" b="0" i="0" u="none" strike="noStrike" kern="1200" cap="none" spc="0" baseline="0">
          <a:solidFill>
            <a:srgbClr val="000000"/>
          </a:solidFill>
          <a:highlight>
            <a:scrgbClr r="0" g="0" b="0">
              <a:alpha val="0"/>
            </a:scrgbClr>
          </a:highlight>
          <a:uFillTx/>
          <a:latin typeface="Calibri" pitchFamily="18"/>
          <a:ea typeface="新細明體" pitchFamily="18"/>
          <a:cs typeface="Lucida Sans" pitchFamily="2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3">
            <a:extLst>
              <a:ext uri="{FF2B5EF4-FFF2-40B4-BE49-F238E27FC236}">
                <a16:creationId xmlns:a16="http://schemas.microsoft.com/office/drawing/2014/main" id="{75B5C1C1-6C62-42F3-A93E-35891832BCC7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2880360" y="3024716"/>
            <a:ext cx="24482877" cy="6048719"/>
          </a:xfrm>
          <a:ln w="9363">
            <a:solidFill>
              <a:srgbClr val="FF0000"/>
            </a:solidFill>
            <a:prstDash val="solid"/>
          </a:ln>
        </p:spPr>
        <p:txBody>
          <a:bodyPr/>
          <a:lstStyle/>
          <a:p>
            <a:pPr lvl="0"/>
            <a:r>
              <a:rPr lang="zh-TW" sz="10000"/>
              <a:t>中文論文名稱 </a:t>
            </a:r>
            <a:r>
              <a:rPr lang="en-US" sz="10000">
                <a:latin typeface="Times New Roman" pitchFamily="18"/>
                <a:cs typeface="Times New Roman" pitchFamily="18"/>
              </a:rPr>
              <a:t>(</a:t>
            </a:r>
            <a:r>
              <a:rPr lang="zh-TW" sz="10000"/>
              <a:t>大小</a:t>
            </a:r>
            <a:r>
              <a:rPr lang="en-US" sz="10000"/>
              <a:t>80~136</a:t>
            </a:r>
            <a:r>
              <a:rPr lang="en-US" sz="10000">
                <a:latin typeface="Times New Roman" pitchFamily="18"/>
                <a:cs typeface="Times New Roman" pitchFamily="18"/>
              </a:rPr>
              <a:t>)</a:t>
            </a:r>
            <a:br>
              <a:rPr lang="en-US" sz="10000">
                <a:latin typeface="Times New Roman" pitchFamily="18"/>
                <a:cs typeface="Times New Roman" pitchFamily="18"/>
              </a:rPr>
            </a:br>
            <a:r>
              <a:rPr lang="zh-TW" sz="5400">
                <a:latin typeface="Times New Roman" pitchFamily="18"/>
                <a:cs typeface="Times New Roman" pitchFamily="18"/>
              </a:rPr>
              <a:t>姓名 </a:t>
            </a:r>
            <a:r>
              <a:rPr lang="en-US" sz="5400">
                <a:latin typeface="Times New Roman" pitchFamily="18"/>
                <a:cs typeface="Times New Roman" pitchFamily="18"/>
              </a:rPr>
              <a:t> (</a:t>
            </a:r>
            <a:r>
              <a:rPr lang="zh-TW" sz="5400">
                <a:latin typeface="Times New Roman" pitchFamily="18"/>
                <a:cs typeface="Times New Roman" pitchFamily="18"/>
              </a:rPr>
              <a:t>大小</a:t>
            </a:r>
            <a:r>
              <a:rPr lang="en-US" sz="5400">
                <a:latin typeface="Times New Roman" pitchFamily="18"/>
                <a:cs typeface="Times New Roman" pitchFamily="18"/>
              </a:rPr>
              <a:t>50~60)</a:t>
            </a:r>
            <a:br>
              <a:rPr lang="en-US" sz="5400">
                <a:latin typeface="Times New Roman" pitchFamily="18"/>
                <a:cs typeface="Times New Roman" pitchFamily="18"/>
              </a:rPr>
            </a:br>
            <a:r>
              <a:rPr lang="zh-TW" sz="5400">
                <a:latin typeface="Times New Roman" pitchFamily="18"/>
                <a:cs typeface="Times New Roman" pitchFamily="18"/>
              </a:rPr>
              <a:t>學校學系</a:t>
            </a:r>
            <a:r>
              <a:rPr lang="en-US" sz="5400">
                <a:latin typeface="Times New Roman" pitchFamily="18"/>
                <a:cs typeface="Times New Roman" pitchFamily="18"/>
              </a:rPr>
              <a:t>/</a:t>
            </a:r>
            <a:r>
              <a:rPr lang="zh-TW" sz="5400">
                <a:latin typeface="Times New Roman" pitchFamily="18"/>
                <a:cs typeface="Times New Roman" pitchFamily="18"/>
              </a:rPr>
              <a:t>任職單位職稱 </a:t>
            </a:r>
            <a:r>
              <a:rPr lang="en-US" sz="5400">
                <a:latin typeface="Times New Roman" pitchFamily="18"/>
                <a:cs typeface="Times New Roman" pitchFamily="18"/>
              </a:rPr>
              <a:t>(</a:t>
            </a:r>
            <a:r>
              <a:rPr lang="zh-TW" sz="5400">
                <a:latin typeface="Times New Roman" pitchFamily="18"/>
                <a:cs typeface="Times New Roman" pitchFamily="18"/>
              </a:rPr>
              <a:t>大小</a:t>
            </a:r>
            <a:r>
              <a:rPr lang="en-US" sz="5400">
                <a:latin typeface="Times New Roman" pitchFamily="18"/>
                <a:cs typeface="Times New Roman" pitchFamily="18"/>
              </a:rPr>
              <a:t>50~60)</a:t>
            </a:r>
          </a:p>
        </p:txBody>
      </p:sp>
      <p:sp>
        <p:nvSpPr>
          <p:cNvPr id="3" name="文字版面配置區 4">
            <a:extLst>
              <a:ext uri="{FF2B5EF4-FFF2-40B4-BE49-F238E27FC236}">
                <a16:creationId xmlns:a16="http://schemas.microsoft.com/office/drawing/2014/main" id="{7A2614AA-75CA-479D-AE92-13792E757BD2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2880360" y="9505444"/>
            <a:ext cx="11994477" cy="3960357"/>
          </a:xfrm>
          <a:ln w="9363">
            <a:solidFill>
              <a:srgbClr val="FF0000"/>
            </a:solidFill>
            <a:prstDash val="solid"/>
          </a:ln>
        </p:spPr>
        <p:txBody>
          <a:bodyPr anchor="t"/>
          <a:lstStyle/>
          <a:p>
            <a:pPr lvl="0">
              <a:spcBef>
                <a:spcPts val="1000"/>
              </a:spcBef>
              <a:buNone/>
            </a:pPr>
            <a:r>
              <a:rPr lang="zh-TW" sz="4000"/>
              <a:t>內容 </a:t>
            </a:r>
            <a:r>
              <a:rPr lang="en-US" sz="4000">
                <a:latin typeface="Times New Roman" pitchFamily="18"/>
                <a:cs typeface="Times New Roman" pitchFamily="18"/>
              </a:rPr>
              <a:t>(</a:t>
            </a:r>
            <a:r>
              <a:rPr lang="zh-TW" sz="4000">
                <a:latin typeface="Times New Roman" pitchFamily="18"/>
                <a:cs typeface="Times New Roman" pitchFamily="18"/>
              </a:rPr>
              <a:t>大小</a:t>
            </a:r>
            <a:r>
              <a:rPr lang="en-US" sz="4000">
                <a:latin typeface="Times New Roman" pitchFamily="18"/>
                <a:cs typeface="Times New Roman" pitchFamily="18"/>
              </a:rPr>
              <a:t>40~50)</a:t>
            </a:r>
          </a:p>
        </p:txBody>
      </p:sp>
      <p:sp>
        <p:nvSpPr>
          <p:cNvPr id="4" name="文字版面配置區 6">
            <a:extLst>
              <a:ext uri="{FF2B5EF4-FFF2-40B4-BE49-F238E27FC236}">
                <a16:creationId xmlns:a16="http://schemas.microsoft.com/office/drawing/2014/main" id="{9B3243AE-ADD3-4699-9C1F-E0574F753155}"/>
              </a:ext>
            </a:extLst>
          </p:cNvPr>
          <p:cNvSpPr txBox="1">
            <a:spLocks noGrp="1"/>
          </p:cNvSpPr>
          <p:nvPr>
            <p:ph type="body" idx="3"/>
          </p:nvPr>
        </p:nvSpPr>
        <p:spPr>
          <a:xfrm>
            <a:off x="15363355" y="9505444"/>
            <a:ext cx="11999881" cy="3960357"/>
          </a:xfrm>
          <a:ln w="9363">
            <a:solidFill>
              <a:srgbClr val="FF0000"/>
            </a:solidFill>
            <a:prstDash val="solid"/>
          </a:ln>
        </p:spPr>
        <p:txBody>
          <a:bodyPr anchor="t"/>
          <a:lstStyle/>
          <a:p>
            <a:pPr lvl="0">
              <a:spcBef>
                <a:spcPts val="1000"/>
              </a:spcBef>
            </a:pPr>
            <a:r>
              <a:rPr lang="zh-TW" sz="4000"/>
              <a:t>內容 </a:t>
            </a:r>
            <a:r>
              <a:rPr lang="en-US" sz="4000">
                <a:latin typeface="Times New Roman" pitchFamily="18"/>
                <a:cs typeface="Times New Roman" pitchFamily="18"/>
              </a:rPr>
              <a:t>(</a:t>
            </a:r>
            <a:r>
              <a:rPr lang="zh-TW" sz="4000">
                <a:latin typeface="Times New Roman" pitchFamily="18"/>
                <a:cs typeface="Times New Roman" pitchFamily="18"/>
              </a:rPr>
              <a:t>大小</a:t>
            </a:r>
            <a:r>
              <a:rPr lang="en-US" sz="4000">
                <a:latin typeface="Times New Roman" pitchFamily="18"/>
                <a:cs typeface="Times New Roman" pitchFamily="18"/>
              </a:rPr>
              <a:t>40~50)</a:t>
            </a:r>
          </a:p>
        </p:txBody>
      </p:sp>
      <p:sp>
        <p:nvSpPr>
          <p:cNvPr id="5" name="內容版面配置區 7">
            <a:extLst>
              <a:ext uri="{FF2B5EF4-FFF2-40B4-BE49-F238E27FC236}">
                <a16:creationId xmlns:a16="http://schemas.microsoft.com/office/drawing/2014/main" id="{F01F29A9-65BD-4B45-9CC6-BED43D8FBD70}"/>
              </a:ext>
            </a:extLst>
          </p:cNvPr>
          <p:cNvSpPr txBox="1">
            <a:spLocks noGrp="1"/>
          </p:cNvSpPr>
          <p:nvPr>
            <p:ph sz="half" idx="2"/>
          </p:nvPr>
        </p:nvSpPr>
        <p:spPr>
          <a:xfrm>
            <a:off x="15363355" y="13465801"/>
            <a:ext cx="11999881" cy="26570882"/>
          </a:xfrm>
          <a:prstGeom prst="rect">
            <a:avLst/>
          </a:prstGeom>
          <a:noFill/>
          <a:ln w="9363">
            <a:solidFill>
              <a:srgbClr val="FF0000"/>
            </a:solidFill>
            <a:prstDash val="solid"/>
          </a:ln>
        </p:spPr>
        <p:txBody>
          <a:bodyPr vert="horz" wrap="square" lIns="417240" tIns="208803" rIns="417240" bIns="208803" anchor="t" anchorCtr="0" compatLnSpc="1">
            <a:normAutofit/>
          </a:bodyPr>
          <a:lstStyle/>
          <a:p>
            <a:pPr lvl="0">
              <a:spcBef>
                <a:spcPts val="1000"/>
              </a:spcBef>
              <a:buSzPct val="100000"/>
              <a:buFont typeface="Arial" pitchFamily="34"/>
              <a:buChar char="•"/>
            </a:pPr>
            <a:r>
              <a:rPr lang="zh-TW" sz="4000"/>
              <a:t>文字或圖示</a:t>
            </a:r>
          </a:p>
          <a:p>
            <a:pPr lvl="0">
              <a:spcBef>
                <a:spcPts val="1000"/>
              </a:spcBef>
              <a:buSzPct val="100000"/>
              <a:buFont typeface="Arial" pitchFamily="34"/>
              <a:buChar char="•"/>
            </a:pPr>
            <a:r>
              <a:rPr lang="zh-TW" sz="4000"/>
              <a:t>文字或圖示</a:t>
            </a:r>
          </a:p>
          <a:p>
            <a:pPr lvl="0">
              <a:spcBef>
                <a:spcPts val="1000"/>
              </a:spcBef>
              <a:buSzPct val="100000"/>
              <a:buFont typeface="Arial" pitchFamily="34"/>
              <a:buChar char="•"/>
            </a:pPr>
            <a:r>
              <a:rPr lang="zh-TW" sz="4000"/>
              <a:t>文字或圖示</a:t>
            </a:r>
          </a:p>
          <a:p>
            <a:pPr lvl="0">
              <a:spcBef>
                <a:spcPts val="1000"/>
              </a:spcBef>
              <a:buSzPct val="100000"/>
              <a:buFont typeface="Arial" pitchFamily="34"/>
              <a:buChar char="•"/>
            </a:pPr>
            <a:r>
              <a:rPr lang="zh-TW" sz="4000"/>
              <a:t>文字或圖示</a:t>
            </a:r>
          </a:p>
          <a:p>
            <a:pPr lvl="0">
              <a:spcBef>
                <a:spcPts val="1000"/>
              </a:spcBef>
              <a:buSzPct val="100000"/>
              <a:buFont typeface="Arial" pitchFamily="34"/>
              <a:buChar char="•"/>
            </a:pPr>
            <a:endParaRPr lang="en-US" sz="4000"/>
          </a:p>
        </p:txBody>
      </p:sp>
      <p:grpSp>
        <p:nvGrpSpPr>
          <p:cNvPr id="6" name="資料庫圖表 11">
            <a:extLst>
              <a:ext uri="{FF2B5EF4-FFF2-40B4-BE49-F238E27FC236}">
                <a16:creationId xmlns:a16="http://schemas.microsoft.com/office/drawing/2014/main" id="{93AAE91F-D7B7-475C-94AA-CAC4FE86CDF9}"/>
              </a:ext>
            </a:extLst>
          </p:cNvPr>
          <p:cNvGrpSpPr/>
          <p:nvPr/>
        </p:nvGrpSpPr>
        <p:grpSpPr>
          <a:xfrm>
            <a:off x="17382241" y="17501039"/>
            <a:ext cx="8656194" cy="8356318"/>
            <a:chOff x="17382241" y="17501039"/>
            <a:chExt cx="8656194" cy="8356318"/>
          </a:xfrm>
        </p:grpSpPr>
        <p:sp>
          <p:nvSpPr>
            <p:cNvPr id="7" name="手繪多邊形: 圖案 6">
              <a:extLst>
                <a:ext uri="{FF2B5EF4-FFF2-40B4-BE49-F238E27FC236}">
                  <a16:creationId xmlns:a16="http://schemas.microsoft.com/office/drawing/2014/main" id="{4962348E-FA75-4239-A148-AA9A0357CFC5}"/>
                </a:ext>
              </a:extLst>
            </p:cNvPr>
            <p:cNvSpPr/>
            <p:nvPr/>
          </p:nvSpPr>
          <p:spPr>
            <a:xfrm>
              <a:off x="20449440" y="17501039"/>
              <a:ext cx="2521796" cy="2521796"/>
            </a:xfrm>
            <a:custGeom>
              <a:avLst/>
              <a:gdLst>
                <a:gd name="f0" fmla="val 10800000"/>
                <a:gd name="f1" fmla="val 5400000"/>
                <a:gd name="f2" fmla="val 180"/>
                <a:gd name="f3" fmla="val w"/>
                <a:gd name="f4" fmla="val h"/>
                <a:gd name="f5" fmla="val 0"/>
                <a:gd name="f6" fmla="val 2521827"/>
                <a:gd name="f7" fmla="val 1260914"/>
                <a:gd name="f8" fmla="val 564530"/>
                <a:gd name="f9" fmla="val 1957298"/>
                <a:gd name="f10" fmla="val 2521828"/>
                <a:gd name="f11" fmla="+- 0 0 0"/>
                <a:gd name="f12" fmla="*/ f3 1 2521827"/>
                <a:gd name="f13" fmla="*/ f4 1 2521827"/>
                <a:gd name="f14" fmla="+- f6 0 f5"/>
                <a:gd name="f15" fmla="*/ f11 f0 1"/>
                <a:gd name="f16" fmla="*/ f14 1 2521827"/>
                <a:gd name="f17" fmla="*/ 0 f14 1"/>
                <a:gd name="f18" fmla="*/ 1260914 f14 1"/>
                <a:gd name="f19" fmla="*/ 2521828 f14 1"/>
                <a:gd name="f20" fmla="*/ f15 1 f2"/>
                <a:gd name="f21" fmla="*/ f17 1 2521827"/>
                <a:gd name="f22" fmla="*/ f18 1 2521827"/>
                <a:gd name="f23" fmla="*/ f19 1 2521827"/>
                <a:gd name="f24" fmla="*/ f5 1 f16"/>
                <a:gd name="f25" fmla="*/ f6 1 f16"/>
                <a:gd name="f26" fmla="+- f20 0 f1"/>
                <a:gd name="f27" fmla="*/ f21 1 f16"/>
                <a:gd name="f28" fmla="*/ f22 1 f16"/>
                <a:gd name="f29" fmla="*/ f23 1 f16"/>
                <a:gd name="f30" fmla="*/ f24 f12 1"/>
                <a:gd name="f31" fmla="*/ f25 f12 1"/>
                <a:gd name="f32" fmla="*/ f25 f13 1"/>
                <a:gd name="f33" fmla="*/ f24 f13 1"/>
                <a:gd name="f34" fmla="*/ f27 f12 1"/>
                <a:gd name="f35" fmla="*/ f28 f13 1"/>
                <a:gd name="f36" fmla="*/ f28 f12 1"/>
                <a:gd name="f37" fmla="*/ f27 f13 1"/>
                <a:gd name="f38" fmla="*/ f29 f12 1"/>
                <a:gd name="f39" fmla="*/ f29 f13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26">
                  <a:pos x="f34" y="f35"/>
                </a:cxn>
                <a:cxn ang="f26">
                  <a:pos x="f36" y="f37"/>
                </a:cxn>
                <a:cxn ang="f26">
                  <a:pos x="f38" y="f35"/>
                </a:cxn>
                <a:cxn ang="f26">
                  <a:pos x="f36" y="f39"/>
                </a:cxn>
                <a:cxn ang="f26">
                  <a:pos x="f34" y="f35"/>
                </a:cxn>
              </a:cxnLst>
              <a:rect l="f30" t="f33" r="f31" b="f32"/>
              <a:pathLst>
                <a:path w="2521827" h="2521827">
                  <a:moveTo>
                    <a:pt x="f5" y="f7"/>
                  </a:moveTo>
                  <a:cubicBezTo>
                    <a:pt x="f5" y="f8"/>
                    <a:pt x="f8" y="f5"/>
                    <a:pt x="f7" y="f5"/>
                  </a:cubicBezTo>
                  <a:cubicBezTo>
                    <a:pt x="f9" y="f5"/>
                    <a:pt x="f10" y="f8"/>
                    <a:pt x="f10" y="f7"/>
                  </a:cubicBezTo>
                  <a:cubicBezTo>
                    <a:pt x="f10" y="f9"/>
                    <a:pt x="f9" y="f10"/>
                    <a:pt x="f7" y="f10"/>
                  </a:cubicBezTo>
                  <a:cubicBezTo>
                    <a:pt x="f8" y="f10"/>
                    <a:pt x="f5" y="f9"/>
                    <a:pt x="f5" y="f7"/>
                  </a:cubicBezTo>
                  <a:close/>
                </a:path>
              </a:pathLst>
            </a:custGeom>
            <a:solidFill>
              <a:srgbClr val="4F81BD"/>
            </a:solidFill>
            <a:ln w="25557" cap="flat">
              <a:solidFill>
                <a:srgbClr val="FFFFFF"/>
              </a:solidFill>
              <a:prstDash val="solid"/>
              <a:miter/>
            </a:ln>
          </p:spPr>
          <p:txBody>
            <a:bodyPr vert="horz" wrap="square" lIns="440274" tIns="440274" rIns="440274" bIns="440274" anchor="ctr" anchorCtr="1" compatLnSpc="0">
              <a:noAutofit/>
            </a:bodyPr>
            <a:lstStyle/>
            <a:p>
              <a:pPr marL="0" marR="0" lvl="0" indent="0" algn="l" defTabSz="914400" rtl="0" fontAlgn="auto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en-US" sz="1800" b="0" i="0" u="none" strike="noStrike" kern="1200" cap="none" spc="0" baseline="0">
                <a:solidFill>
                  <a:srgbClr val="000000"/>
                </a:solidFill>
                <a:uFillTx/>
                <a:latin typeface="Liberation Sans" pitchFamily="18"/>
                <a:ea typeface="思源黑體" pitchFamily="2"/>
                <a:cs typeface="Lucida Sans" pitchFamily="2"/>
              </a:endParaRPr>
            </a:p>
          </p:txBody>
        </p:sp>
        <p:sp>
          <p:nvSpPr>
            <p:cNvPr id="8" name="手繪多邊形: 圖案 7">
              <a:extLst>
                <a:ext uri="{FF2B5EF4-FFF2-40B4-BE49-F238E27FC236}">
                  <a16:creationId xmlns:a16="http://schemas.microsoft.com/office/drawing/2014/main" id="{955CB4C6-46E8-4B42-BE04-0BE729410BFD}"/>
                </a:ext>
              </a:extLst>
            </p:cNvPr>
            <p:cNvSpPr/>
            <p:nvPr/>
          </p:nvSpPr>
          <p:spPr>
            <a:xfrm rot="2160005">
              <a:off x="22892312" y="19439478"/>
              <a:ext cx="672842" cy="851041"/>
            </a:xfrm>
            <a:custGeom>
              <a:avLst/>
              <a:gdLst>
                <a:gd name="f0" fmla="val 10800000"/>
                <a:gd name="f1" fmla="val 5400000"/>
                <a:gd name="f2" fmla="val 180"/>
                <a:gd name="f3" fmla="val w"/>
                <a:gd name="f4" fmla="val h"/>
                <a:gd name="f5" fmla="val 0"/>
                <a:gd name="f6" fmla="val 672820"/>
                <a:gd name="f7" fmla="val 851116"/>
                <a:gd name="f8" fmla="val 170223"/>
                <a:gd name="f9" fmla="val 336410"/>
                <a:gd name="f10" fmla="val 425558"/>
                <a:gd name="f11" fmla="val 680893"/>
                <a:gd name="f12" fmla="+- 0 0 0"/>
                <a:gd name="f13" fmla="*/ f3 1 672820"/>
                <a:gd name="f14" fmla="*/ f4 1 851116"/>
                <a:gd name="f15" fmla="+- f7 0 f5"/>
                <a:gd name="f16" fmla="+- f6 0 f5"/>
                <a:gd name="f17" fmla="*/ f12 f0 1"/>
                <a:gd name="f18" fmla="*/ f16 1 672820"/>
                <a:gd name="f19" fmla="*/ f15 1 851116"/>
                <a:gd name="f20" fmla="*/ 0 f16 1"/>
                <a:gd name="f21" fmla="*/ 170223 f15 1"/>
                <a:gd name="f22" fmla="*/ 336410 f16 1"/>
                <a:gd name="f23" fmla="*/ 0 f15 1"/>
                <a:gd name="f24" fmla="*/ 672820 f16 1"/>
                <a:gd name="f25" fmla="*/ 425558 f15 1"/>
                <a:gd name="f26" fmla="*/ 851116 f15 1"/>
                <a:gd name="f27" fmla="*/ 680893 f15 1"/>
                <a:gd name="f28" fmla="*/ f17 1 f2"/>
                <a:gd name="f29" fmla="*/ f20 1 672820"/>
                <a:gd name="f30" fmla="*/ f21 1 851116"/>
                <a:gd name="f31" fmla="*/ f22 1 672820"/>
                <a:gd name="f32" fmla="*/ f23 1 851116"/>
                <a:gd name="f33" fmla="*/ f24 1 672820"/>
                <a:gd name="f34" fmla="*/ f25 1 851116"/>
                <a:gd name="f35" fmla="*/ f26 1 851116"/>
                <a:gd name="f36" fmla="*/ f27 1 851116"/>
                <a:gd name="f37" fmla="*/ f5 1 f18"/>
                <a:gd name="f38" fmla="*/ f6 1 f18"/>
                <a:gd name="f39" fmla="*/ f5 1 f19"/>
                <a:gd name="f40" fmla="*/ f7 1 f19"/>
                <a:gd name="f41" fmla="+- f28 0 f1"/>
                <a:gd name="f42" fmla="*/ f29 1 f18"/>
                <a:gd name="f43" fmla="*/ f30 1 f19"/>
                <a:gd name="f44" fmla="*/ f31 1 f18"/>
                <a:gd name="f45" fmla="*/ f32 1 f19"/>
                <a:gd name="f46" fmla="*/ f33 1 f18"/>
                <a:gd name="f47" fmla="*/ f34 1 f19"/>
                <a:gd name="f48" fmla="*/ f35 1 f19"/>
                <a:gd name="f49" fmla="*/ f36 1 f19"/>
                <a:gd name="f50" fmla="*/ f37 f13 1"/>
                <a:gd name="f51" fmla="*/ f38 f13 1"/>
                <a:gd name="f52" fmla="*/ f40 f14 1"/>
                <a:gd name="f53" fmla="*/ f39 f14 1"/>
                <a:gd name="f54" fmla="*/ f42 f13 1"/>
                <a:gd name="f55" fmla="*/ f43 f14 1"/>
                <a:gd name="f56" fmla="*/ f44 f13 1"/>
                <a:gd name="f57" fmla="*/ f45 f14 1"/>
                <a:gd name="f58" fmla="*/ f46 f13 1"/>
                <a:gd name="f59" fmla="*/ f47 f14 1"/>
                <a:gd name="f60" fmla="*/ f48 f14 1"/>
                <a:gd name="f61" fmla="*/ f49 f14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41">
                  <a:pos x="f54" y="f55"/>
                </a:cxn>
                <a:cxn ang="f41">
                  <a:pos x="f56" y="f55"/>
                </a:cxn>
                <a:cxn ang="f41">
                  <a:pos x="f56" y="f57"/>
                </a:cxn>
                <a:cxn ang="f41">
                  <a:pos x="f58" y="f59"/>
                </a:cxn>
                <a:cxn ang="f41">
                  <a:pos x="f56" y="f60"/>
                </a:cxn>
                <a:cxn ang="f41">
                  <a:pos x="f56" y="f61"/>
                </a:cxn>
                <a:cxn ang="f41">
                  <a:pos x="f54" y="f61"/>
                </a:cxn>
                <a:cxn ang="f41">
                  <a:pos x="f54" y="f55"/>
                </a:cxn>
              </a:cxnLst>
              <a:rect l="f50" t="f53" r="f51" b="f52"/>
              <a:pathLst>
                <a:path w="672820" h="851116">
                  <a:moveTo>
                    <a:pt x="f5" y="f8"/>
                  </a:moveTo>
                  <a:lnTo>
                    <a:pt x="f9" y="f8"/>
                  </a:lnTo>
                  <a:lnTo>
                    <a:pt x="f9" y="f5"/>
                  </a:lnTo>
                  <a:lnTo>
                    <a:pt x="f6" y="f10"/>
                  </a:lnTo>
                  <a:lnTo>
                    <a:pt x="f9" y="f7"/>
                  </a:lnTo>
                  <a:lnTo>
                    <a:pt x="f9" y="f11"/>
                  </a:lnTo>
                  <a:lnTo>
                    <a:pt x="f5" y="f11"/>
                  </a:lnTo>
                  <a:lnTo>
                    <a:pt x="f5" y="f8"/>
                  </a:lnTo>
                  <a:close/>
                </a:path>
              </a:pathLst>
            </a:custGeom>
            <a:solidFill>
              <a:srgbClr val="B2C1DB"/>
            </a:solidFill>
            <a:ln cap="flat">
              <a:noFill/>
              <a:prstDash val="solid"/>
            </a:ln>
          </p:spPr>
          <p:txBody>
            <a:bodyPr vert="horz" wrap="square" lIns="0" tIns="170279" rIns="201963" bIns="170279" anchor="ctr" anchorCtr="1" compatLnSpc="0">
              <a:noAutofit/>
            </a:bodyPr>
            <a:lstStyle/>
            <a:p>
              <a:pPr marL="0" marR="0" lvl="0" indent="0" algn="l" defTabSz="914400" rtl="0" fontAlgn="auto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en-US" sz="1800" b="0" i="0" u="none" strike="noStrike" kern="1200" cap="none" spc="0" baseline="0">
                <a:solidFill>
                  <a:srgbClr val="000000"/>
                </a:solidFill>
                <a:uFillTx/>
                <a:latin typeface="Liberation Sans" pitchFamily="18"/>
                <a:ea typeface="思源黑體" pitchFamily="2"/>
                <a:cs typeface="Lucida Sans" pitchFamily="2"/>
              </a:endParaRPr>
            </a:p>
          </p:txBody>
        </p:sp>
        <p:sp>
          <p:nvSpPr>
            <p:cNvPr id="9" name="手繪多邊形: 圖案 8">
              <a:extLst>
                <a:ext uri="{FF2B5EF4-FFF2-40B4-BE49-F238E27FC236}">
                  <a16:creationId xmlns:a16="http://schemas.microsoft.com/office/drawing/2014/main" id="{323D2417-2B3B-49B5-9332-D680EDD10F07}"/>
                </a:ext>
              </a:extLst>
            </p:cNvPr>
            <p:cNvSpPr/>
            <p:nvPr/>
          </p:nvSpPr>
          <p:spPr>
            <a:xfrm>
              <a:off x="23516639" y="19729798"/>
              <a:ext cx="2521796" cy="2521796"/>
            </a:xfrm>
            <a:custGeom>
              <a:avLst/>
              <a:gdLst>
                <a:gd name="f0" fmla="val 10800000"/>
                <a:gd name="f1" fmla="val 5400000"/>
                <a:gd name="f2" fmla="val 180"/>
                <a:gd name="f3" fmla="val w"/>
                <a:gd name="f4" fmla="val h"/>
                <a:gd name="f5" fmla="val 0"/>
                <a:gd name="f6" fmla="val 2521827"/>
                <a:gd name="f7" fmla="val 1260914"/>
                <a:gd name="f8" fmla="val 564530"/>
                <a:gd name="f9" fmla="val 1957298"/>
                <a:gd name="f10" fmla="val 2521828"/>
                <a:gd name="f11" fmla="+- 0 0 0"/>
                <a:gd name="f12" fmla="*/ f3 1 2521827"/>
                <a:gd name="f13" fmla="*/ f4 1 2521827"/>
                <a:gd name="f14" fmla="+- f6 0 f5"/>
                <a:gd name="f15" fmla="*/ f11 f0 1"/>
                <a:gd name="f16" fmla="*/ f14 1 2521827"/>
                <a:gd name="f17" fmla="*/ 0 f14 1"/>
                <a:gd name="f18" fmla="*/ 1260914 f14 1"/>
                <a:gd name="f19" fmla="*/ 2521828 f14 1"/>
                <a:gd name="f20" fmla="*/ f15 1 f2"/>
                <a:gd name="f21" fmla="*/ f17 1 2521827"/>
                <a:gd name="f22" fmla="*/ f18 1 2521827"/>
                <a:gd name="f23" fmla="*/ f19 1 2521827"/>
                <a:gd name="f24" fmla="*/ f5 1 f16"/>
                <a:gd name="f25" fmla="*/ f6 1 f16"/>
                <a:gd name="f26" fmla="+- f20 0 f1"/>
                <a:gd name="f27" fmla="*/ f21 1 f16"/>
                <a:gd name="f28" fmla="*/ f22 1 f16"/>
                <a:gd name="f29" fmla="*/ f23 1 f16"/>
                <a:gd name="f30" fmla="*/ f24 f12 1"/>
                <a:gd name="f31" fmla="*/ f25 f12 1"/>
                <a:gd name="f32" fmla="*/ f25 f13 1"/>
                <a:gd name="f33" fmla="*/ f24 f13 1"/>
                <a:gd name="f34" fmla="*/ f27 f12 1"/>
                <a:gd name="f35" fmla="*/ f28 f13 1"/>
                <a:gd name="f36" fmla="*/ f28 f12 1"/>
                <a:gd name="f37" fmla="*/ f27 f13 1"/>
                <a:gd name="f38" fmla="*/ f29 f12 1"/>
                <a:gd name="f39" fmla="*/ f29 f13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26">
                  <a:pos x="f34" y="f35"/>
                </a:cxn>
                <a:cxn ang="f26">
                  <a:pos x="f36" y="f37"/>
                </a:cxn>
                <a:cxn ang="f26">
                  <a:pos x="f38" y="f35"/>
                </a:cxn>
                <a:cxn ang="f26">
                  <a:pos x="f36" y="f39"/>
                </a:cxn>
                <a:cxn ang="f26">
                  <a:pos x="f34" y="f35"/>
                </a:cxn>
              </a:cxnLst>
              <a:rect l="f30" t="f33" r="f31" b="f32"/>
              <a:pathLst>
                <a:path w="2521827" h="2521827">
                  <a:moveTo>
                    <a:pt x="f5" y="f7"/>
                  </a:moveTo>
                  <a:cubicBezTo>
                    <a:pt x="f5" y="f8"/>
                    <a:pt x="f8" y="f5"/>
                    <a:pt x="f7" y="f5"/>
                  </a:cubicBezTo>
                  <a:cubicBezTo>
                    <a:pt x="f9" y="f5"/>
                    <a:pt x="f10" y="f8"/>
                    <a:pt x="f10" y="f7"/>
                  </a:cubicBezTo>
                  <a:cubicBezTo>
                    <a:pt x="f10" y="f9"/>
                    <a:pt x="f9" y="f10"/>
                    <a:pt x="f7" y="f10"/>
                  </a:cubicBezTo>
                  <a:cubicBezTo>
                    <a:pt x="f8" y="f10"/>
                    <a:pt x="f5" y="f9"/>
                    <a:pt x="f5" y="f7"/>
                  </a:cubicBezTo>
                  <a:close/>
                </a:path>
              </a:pathLst>
            </a:custGeom>
            <a:solidFill>
              <a:srgbClr val="4F81BD"/>
            </a:solidFill>
            <a:ln w="25557" cap="flat">
              <a:solidFill>
                <a:srgbClr val="FFFFFF"/>
              </a:solidFill>
              <a:prstDash val="solid"/>
              <a:miter/>
            </a:ln>
          </p:spPr>
          <p:txBody>
            <a:bodyPr vert="horz" wrap="square" lIns="440274" tIns="440274" rIns="440274" bIns="440274" anchor="ctr" anchorCtr="1" compatLnSpc="0">
              <a:noAutofit/>
            </a:bodyPr>
            <a:lstStyle/>
            <a:p>
              <a:pPr marL="0" marR="0" lvl="0" indent="0" algn="l" defTabSz="914400" rtl="0" fontAlgn="auto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en-US" sz="1800" b="0" i="0" u="none" strike="noStrike" kern="1200" cap="none" spc="0" baseline="0">
                <a:solidFill>
                  <a:srgbClr val="000000"/>
                </a:solidFill>
                <a:uFillTx/>
                <a:latin typeface="Liberation Sans" pitchFamily="18"/>
                <a:ea typeface="思源黑體" pitchFamily="2"/>
                <a:cs typeface="Lucida Sans" pitchFamily="2"/>
              </a:endParaRPr>
            </a:p>
          </p:txBody>
        </p:sp>
        <p:sp>
          <p:nvSpPr>
            <p:cNvPr id="10" name="手繪多邊形: 圖案 9">
              <a:extLst>
                <a:ext uri="{FF2B5EF4-FFF2-40B4-BE49-F238E27FC236}">
                  <a16:creationId xmlns:a16="http://schemas.microsoft.com/office/drawing/2014/main" id="{0B50BA6F-3C05-4EB4-989E-7B53D074F517}"/>
                </a:ext>
              </a:extLst>
            </p:cNvPr>
            <p:cNvSpPr/>
            <p:nvPr/>
          </p:nvSpPr>
          <p:spPr>
            <a:xfrm rot="4320010">
              <a:off x="23051925" y="22989609"/>
              <a:ext cx="672842" cy="851041"/>
            </a:xfrm>
            <a:custGeom>
              <a:avLst/>
              <a:gdLst>
                <a:gd name="f0" fmla="val 10800000"/>
                <a:gd name="f1" fmla="val 5400000"/>
                <a:gd name="f2" fmla="val 180"/>
                <a:gd name="f3" fmla="val w"/>
                <a:gd name="f4" fmla="val h"/>
                <a:gd name="f5" fmla="val 0"/>
                <a:gd name="f6" fmla="val 672820"/>
                <a:gd name="f7" fmla="val 851116"/>
                <a:gd name="f8" fmla="val 680893"/>
                <a:gd name="f9" fmla="val 336410"/>
                <a:gd name="f10" fmla="val 425558"/>
                <a:gd name="f11" fmla="val 170223"/>
                <a:gd name="f12" fmla="+- 0 0 0"/>
                <a:gd name="f13" fmla="*/ f3 1 672820"/>
                <a:gd name="f14" fmla="*/ f4 1 851116"/>
                <a:gd name="f15" fmla="+- f7 0 f5"/>
                <a:gd name="f16" fmla="+- f6 0 f5"/>
                <a:gd name="f17" fmla="*/ f12 f0 1"/>
                <a:gd name="f18" fmla="*/ f16 1 672820"/>
                <a:gd name="f19" fmla="*/ f15 1 851116"/>
                <a:gd name="f20" fmla="*/ 0 f16 1"/>
                <a:gd name="f21" fmla="*/ 170223 f15 1"/>
                <a:gd name="f22" fmla="*/ 336410 f16 1"/>
                <a:gd name="f23" fmla="*/ 0 f15 1"/>
                <a:gd name="f24" fmla="*/ 672820 f16 1"/>
                <a:gd name="f25" fmla="*/ 425558 f15 1"/>
                <a:gd name="f26" fmla="*/ 851116 f15 1"/>
                <a:gd name="f27" fmla="*/ 680893 f15 1"/>
                <a:gd name="f28" fmla="*/ f17 1 f2"/>
                <a:gd name="f29" fmla="*/ f20 1 672820"/>
                <a:gd name="f30" fmla="*/ f21 1 851116"/>
                <a:gd name="f31" fmla="*/ f22 1 672820"/>
                <a:gd name="f32" fmla="*/ f23 1 851116"/>
                <a:gd name="f33" fmla="*/ f24 1 672820"/>
                <a:gd name="f34" fmla="*/ f25 1 851116"/>
                <a:gd name="f35" fmla="*/ f26 1 851116"/>
                <a:gd name="f36" fmla="*/ f27 1 851116"/>
                <a:gd name="f37" fmla="*/ f5 1 f18"/>
                <a:gd name="f38" fmla="*/ f6 1 f18"/>
                <a:gd name="f39" fmla="*/ f5 1 f19"/>
                <a:gd name="f40" fmla="*/ f7 1 f19"/>
                <a:gd name="f41" fmla="+- f28 0 f1"/>
                <a:gd name="f42" fmla="*/ f29 1 f18"/>
                <a:gd name="f43" fmla="*/ f30 1 f19"/>
                <a:gd name="f44" fmla="*/ f31 1 f18"/>
                <a:gd name="f45" fmla="*/ f32 1 f19"/>
                <a:gd name="f46" fmla="*/ f33 1 f18"/>
                <a:gd name="f47" fmla="*/ f34 1 f19"/>
                <a:gd name="f48" fmla="*/ f35 1 f19"/>
                <a:gd name="f49" fmla="*/ f36 1 f19"/>
                <a:gd name="f50" fmla="*/ f37 f13 1"/>
                <a:gd name="f51" fmla="*/ f38 f13 1"/>
                <a:gd name="f52" fmla="*/ f40 f14 1"/>
                <a:gd name="f53" fmla="*/ f39 f14 1"/>
                <a:gd name="f54" fmla="*/ f42 f13 1"/>
                <a:gd name="f55" fmla="*/ f43 f14 1"/>
                <a:gd name="f56" fmla="*/ f44 f13 1"/>
                <a:gd name="f57" fmla="*/ f45 f14 1"/>
                <a:gd name="f58" fmla="*/ f46 f13 1"/>
                <a:gd name="f59" fmla="*/ f47 f14 1"/>
                <a:gd name="f60" fmla="*/ f48 f14 1"/>
                <a:gd name="f61" fmla="*/ f49 f14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41">
                  <a:pos x="f54" y="f55"/>
                </a:cxn>
                <a:cxn ang="f41">
                  <a:pos x="f56" y="f55"/>
                </a:cxn>
                <a:cxn ang="f41">
                  <a:pos x="f56" y="f57"/>
                </a:cxn>
                <a:cxn ang="f41">
                  <a:pos x="f58" y="f59"/>
                </a:cxn>
                <a:cxn ang="f41">
                  <a:pos x="f56" y="f60"/>
                </a:cxn>
                <a:cxn ang="f41">
                  <a:pos x="f56" y="f61"/>
                </a:cxn>
                <a:cxn ang="f41">
                  <a:pos x="f54" y="f61"/>
                </a:cxn>
                <a:cxn ang="f41">
                  <a:pos x="f54" y="f55"/>
                </a:cxn>
              </a:cxnLst>
              <a:rect l="f50" t="f53" r="f51" b="f52"/>
              <a:pathLst>
                <a:path w="672820" h="851116">
                  <a:moveTo>
                    <a:pt x="f6" y="f8"/>
                  </a:moveTo>
                  <a:lnTo>
                    <a:pt x="f9" y="f8"/>
                  </a:lnTo>
                  <a:lnTo>
                    <a:pt x="f9" y="f7"/>
                  </a:lnTo>
                  <a:lnTo>
                    <a:pt x="f5" y="f10"/>
                  </a:lnTo>
                  <a:lnTo>
                    <a:pt x="f9" y="f5"/>
                  </a:lnTo>
                  <a:lnTo>
                    <a:pt x="f9" y="f11"/>
                  </a:lnTo>
                  <a:lnTo>
                    <a:pt x="f6" y="f11"/>
                  </a:lnTo>
                  <a:lnTo>
                    <a:pt x="f6" y="f8"/>
                  </a:lnTo>
                  <a:close/>
                </a:path>
              </a:pathLst>
            </a:custGeom>
            <a:solidFill>
              <a:srgbClr val="B2C1DB"/>
            </a:solidFill>
            <a:ln cap="flat">
              <a:noFill/>
              <a:prstDash val="solid"/>
            </a:ln>
          </p:spPr>
          <p:txBody>
            <a:bodyPr vert="horz" wrap="square" lIns="201963" tIns="170279" rIns="0" bIns="170279" anchor="ctr" anchorCtr="1" compatLnSpc="0">
              <a:noAutofit/>
            </a:bodyPr>
            <a:lstStyle/>
            <a:p>
              <a:pPr marL="0" marR="0" lvl="0" indent="0" algn="l" defTabSz="914400" rtl="0" fontAlgn="auto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en-US" sz="1800" b="0" i="0" u="none" strike="noStrike" kern="1200" cap="none" spc="0" baseline="0">
                <a:solidFill>
                  <a:srgbClr val="000000"/>
                </a:solidFill>
                <a:uFillTx/>
                <a:latin typeface="Liberation Sans" pitchFamily="18"/>
                <a:ea typeface="思源黑體" pitchFamily="2"/>
                <a:cs typeface="Lucida Sans" pitchFamily="2"/>
              </a:endParaRPr>
            </a:p>
          </p:txBody>
        </p:sp>
        <p:sp>
          <p:nvSpPr>
            <p:cNvPr id="11" name="手繪多邊形: 圖案 10">
              <a:extLst>
                <a:ext uri="{FF2B5EF4-FFF2-40B4-BE49-F238E27FC236}">
                  <a16:creationId xmlns:a16="http://schemas.microsoft.com/office/drawing/2014/main" id="{AF21C826-12D1-4965-AC94-2C94A49DD07A}"/>
                </a:ext>
              </a:extLst>
            </p:cNvPr>
            <p:cNvSpPr/>
            <p:nvPr/>
          </p:nvSpPr>
          <p:spPr>
            <a:xfrm>
              <a:off x="22345201" y="23335561"/>
              <a:ext cx="2521796" cy="2521796"/>
            </a:xfrm>
            <a:custGeom>
              <a:avLst/>
              <a:gdLst>
                <a:gd name="f0" fmla="val 10800000"/>
                <a:gd name="f1" fmla="val 5400000"/>
                <a:gd name="f2" fmla="val 180"/>
                <a:gd name="f3" fmla="val w"/>
                <a:gd name="f4" fmla="val h"/>
                <a:gd name="f5" fmla="val 0"/>
                <a:gd name="f6" fmla="val 2521827"/>
                <a:gd name="f7" fmla="val 1260914"/>
                <a:gd name="f8" fmla="val 564530"/>
                <a:gd name="f9" fmla="val 1957298"/>
                <a:gd name="f10" fmla="val 2521828"/>
                <a:gd name="f11" fmla="+- 0 0 0"/>
                <a:gd name="f12" fmla="*/ f3 1 2521827"/>
                <a:gd name="f13" fmla="*/ f4 1 2521827"/>
                <a:gd name="f14" fmla="+- f6 0 f5"/>
                <a:gd name="f15" fmla="*/ f11 f0 1"/>
                <a:gd name="f16" fmla="*/ f14 1 2521827"/>
                <a:gd name="f17" fmla="*/ 0 f14 1"/>
                <a:gd name="f18" fmla="*/ 1260914 f14 1"/>
                <a:gd name="f19" fmla="*/ 2521828 f14 1"/>
                <a:gd name="f20" fmla="*/ f15 1 f2"/>
                <a:gd name="f21" fmla="*/ f17 1 2521827"/>
                <a:gd name="f22" fmla="*/ f18 1 2521827"/>
                <a:gd name="f23" fmla="*/ f19 1 2521827"/>
                <a:gd name="f24" fmla="*/ f5 1 f16"/>
                <a:gd name="f25" fmla="*/ f6 1 f16"/>
                <a:gd name="f26" fmla="+- f20 0 f1"/>
                <a:gd name="f27" fmla="*/ f21 1 f16"/>
                <a:gd name="f28" fmla="*/ f22 1 f16"/>
                <a:gd name="f29" fmla="*/ f23 1 f16"/>
                <a:gd name="f30" fmla="*/ f24 f12 1"/>
                <a:gd name="f31" fmla="*/ f25 f12 1"/>
                <a:gd name="f32" fmla="*/ f25 f13 1"/>
                <a:gd name="f33" fmla="*/ f24 f13 1"/>
                <a:gd name="f34" fmla="*/ f27 f12 1"/>
                <a:gd name="f35" fmla="*/ f28 f13 1"/>
                <a:gd name="f36" fmla="*/ f28 f12 1"/>
                <a:gd name="f37" fmla="*/ f27 f13 1"/>
                <a:gd name="f38" fmla="*/ f29 f12 1"/>
                <a:gd name="f39" fmla="*/ f29 f13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26">
                  <a:pos x="f34" y="f35"/>
                </a:cxn>
                <a:cxn ang="f26">
                  <a:pos x="f36" y="f37"/>
                </a:cxn>
                <a:cxn ang="f26">
                  <a:pos x="f38" y="f35"/>
                </a:cxn>
                <a:cxn ang="f26">
                  <a:pos x="f36" y="f39"/>
                </a:cxn>
                <a:cxn ang="f26">
                  <a:pos x="f34" y="f35"/>
                </a:cxn>
              </a:cxnLst>
              <a:rect l="f30" t="f33" r="f31" b="f32"/>
              <a:pathLst>
                <a:path w="2521827" h="2521827">
                  <a:moveTo>
                    <a:pt x="f5" y="f7"/>
                  </a:moveTo>
                  <a:cubicBezTo>
                    <a:pt x="f5" y="f8"/>
                    <a:pt x="f8" y="f5"/>
                    <a:pt x="f7" y="f5"/>
                  </a:cubicBezTo>
                  <a:cubicBezTo>
                    <a:pt x="f9" y="f5"/>
                    <a:pt x="f10" y="f8"/>
                    <a:pt x="f10" y="f7"/>
                  </a:cubicBezTo>
                  <a:cubicBezTo>
                    <a:pt x="f10" y="f9"/>
                    <a:pt x="f9" y="f10"/>
                    <a:pt x="f7" y="f10"/>
                  </a:cubicBezTo>
                  <a:cubicBezTo>
                    <a:pt x="f8" y="f10"/>
                    <a:pt x="f5" y="f9"/>
                    <a:pt x="f5" y="f7"/>
                  </a:cubicBezTo>
                  <a:close/>
                </a:path>
              </a:pathLst>
            </a:custGeom>
            <a:solidFill>
              <a:srgbClr val="4F81BD"/>
            </a:solidFill>
            <a:ln w="25557" cap="flat">
              <a:solidFill>
                <a:srgbClr val="FFFFFF"/>
              </a:solidFill>
              <a:prstDash val="solid"/>
              <a:miter/>
            </a:ln>
          </p:spPr>
          <p:txBody>
            <a:bodyPr vert="horz" wrap="square" lIns="440274" tIns="440274" rIns="440274" bIns="440274" anchor="ctr" anchorCtr="1" compatLnSpc="0">
              <a:noAutofit/>
            </a:bodyPr>
            <a:lstStyle/>
            <a:p>
              <a:pPr marL="0" marR="0" lvl="0" indent="0" algn="l" defTabSz="914400" rtl="0" fontAlgn="auto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en-US" sz="1800" b="0" i="0" u="none" strike="noStrike" kern="1200" cap="none" spc="0" baseline="0">
                <a:solidFill>
                  <a:srgbClr val="000000"/>
                </a:solidFill>
                <a:uFillTx/>
                <a:latin typeface="Liberation Sans" pitchFamily="18"/>
                <a:ea typeface="思源黑體" pitchFamily="2"/>
                <a:cs typeface="Lucida Sans" pitchFamily="2"/>
              </a:endParaRPr>
            </a:p>
          </p:txBody>
        </p:sp>
        <p:sp>
          <p:nvSpPr>
            <p:cNvPr id="12" name="手繪多邊形: 圖案 11">
              <a:extLst>
                <a:ext uri="{FF2B5EF4-FFF2-40B4-BE49-F238E27FC236}">
                  <a16:creationId xmlns:a16="http://schemas.microsoft.com/office/drawing/2014/main" id="{FA1DA064-F4D4-4FA3-9106-96467A43088C}"/>
                </a:ext>
              </a:extLst>
            </p:cNvPr>
            <p:cNvSpPr/>
            <p:nvPr/>
          </p:nvSpPr>
          <p:spPr>
            <a:xfrm>
              <a:off x="21393000" y="24170755"/>
              <a:ext cx="672842" cy="851041"/>
            </a:xfrm>
            <a:custGeom>
              <a:avLst/>
              <a:gdLst>
                <a:gd name="f0" fmla="val 10800000"/>
                <a:gd name="f1" fmla="val 5400000"/>
                <a:gd name="f2" fmla="val 180"/>
                <a:gd name="f3" fmla="val w"/>
                <a:gd name="f4" fmla="val h"/>
                <a:gd name="f5" fmla="val 0"/>
                <a:gd name="f6" fmla="val 672820"/>
                <a:gd name="f7" fmla="val 851116"/>
                <a:gd name="f8" fmla="val 680893"/>
                <a:gd name="f9" fmla="val 336410"/>
                <a:gd name="f10" fmla="val 425558"/>
                <a:gd name="f11" fmla="val 170223"/>
                <a:gd name="f12" fmla="+- 0 0 0"/>
                <a:gd name="f13" fmla="*/ f3 1 672820"/>
                <a:gd name="f14" fmla="*/ f4 1 851116"/>
                <a:gd name="f15" fmla="+- f7 0 f5"/>
                <a:gd name="f16" fmla="+- f6 0 f5"/>
                <a:gd name="f17" fmla="*/ f12 f0 1"/>
                <a:gd name="f18" fmla="*/ f16 1 672820"/>
                <a:gd name="f19" fmla="*/ f15 1 851116"/>
                <a:gd name="f20" fmla="*/ 0 f16 1"/>
                <a:gd name="f21" fmla="*/ 170223 f15 1"/>
                <a:gd name="f22" fmla="*/ 336410 f16 1"/>
                <a:gd name="f23" fmla="*/ 0 f15 1"/>
                <a:gd name="f24" fmla="*/ 672820 f16 1"/>
                <a:gd name="f25" fmla="*/ 425558 f15 1"/>
                <a:gd name="f26" fmla="*/ 851116 f15 1"/>
                <a:gd name="f27" fmla="*/ 680893 f15 1"/>
                <a:gd name="f28" fmla="*/ f17 1 f2"/>
                <a:gd name="f29" fmla="*/ f20 1 672820"/>
                <a:gd name="f30" fmla="*/ f21 1 851116"/>
                <a:gd name="f31" fmla="*/ f22 1 672820"/>
                <a:gd name="f32" fmla="*/ f23 1 851116"/>
                <a:gd name="f33" fmla="*/ f24 1 672820"/>
                <a:gd name="f34" fmla="*/ f25 1 851116"/>
                <a:gd name="f35" fmla="*/ f26 1 851116"/>
                <a:gd name="f36" fmla="*/ f27 1 851116"/>
                <a:gd name="f37" fmla="*/ f5 1 f18"/>
                <a:gd name="f38" fmla="*/ f6 1 f18"/>
                <a:gd name="f39" fmla="*/ f5 1 f19"/>
                <a:gd name="f40" fmla="*/ f7 1 f19"/>
                <a:gd name="f41" fmla="+- f28 0 f1"/>
                <a:gd name="f42" fmla="*/ f29 1 f18"/>
                <a:gd name="f43" fmla="*/ f30 1 f19"/>
                <a:gd name="f44" fmla="*/ f31 1 f18"/>
                <a:gd name="f45" fmla="*/ f32 1 f19"/>
                <a:gd name="f46" fmla="*/ f33 1 f18"/>
                <a:gd name="f47" fmla="*/ f34 1 f19"/>
                <a:gd name="f48" fmla="*/ f35 1 f19"/>
                <a:gd name="f49" fmla="*/ f36 1 f19"/>
                <a:gd name="f50" fmla="*/ f37 f13 1"/>
                <a:gd name="f51" fmla="*/ f38 f13 1"/>
                <a:gd name="f52" fmla="*/ f40 f14 1"/>
                <a:gd name="f53" fmla="*/ f39 f14 1"/>
                <a:gd name="f54" fmla="*/ f42 f13 1"/>
                <a:gd name="f55" fmla="*/ f43 f14 1"/>
                <a:gd name="f56" fmla="*/ f44 f13 1"/>
                <a:gd name="f57" fmla="*/ f45 f14 1"/>
                <a:gd name="f58" fmla="*/ f46 f13 1"/>
                <a:gd name="f59" fmla="*/ f47 f14 1"/>
                <a:gd name="f60" fmla="*/ f48 f14 1"/>
                <a:gd name="f61" fmla="*/ f49 f14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41">
                  <a:pos x="f54" y="f55"/>
                </a:cxn>
                <a:cxn ang="f41">
                  <a:pos x="f56" y="f55"/>
                </a:cxn>
                <a:cxn ang="f41">
                  <a:pos x="f56" y="f57"/>
                </a:cxn>
                <a:cxn ang="f41">
                  <a:pos x="f58" y="f59"/>
                </a:cxn>
                <a:cxn ang="f41">
                  <a:pos x="f56" y="f60"/>
                </a:cxn>
                <a:cxn ang="f41">
                  <a:pos x="f56" y="f61"/>
                </a:cxn>
                <a:cxn ang="f41">
                  <a:pos x="f54" y="f61"/>
                </a:cxn>
                <a:cxn ang="f41">
                  <a:pos x="f54" y="f55"/>
                </a:cxn>
              </a:cxnLst>
              <a:rect l="f50" t="f53" r="f51" b="f52"/>
              <a:pathLst>
                <a:path w="672820" h="851116">
                  <a:moveTo>
                    <a:pt x="f6" y="f8"/>
                  </a:moveTo>
                  <a:lnTo>
                    <a:pt x="f9" y="f8"/>
                  </a:lnTo>
                  <a:lnTo>
                    <a:pt x="f9" y="f7"/>
                  </a:lnTo>
                  <a:lnTo>
                    <a:pt x="f5" y="f10"/>
                  </a:lnTo>
                  <a:lnTo>
                    <a:pt x="f9" y="f5"/>
                  </a:lnTo>
                  <a:lnTo>
                    <a:pt x="f9" y="f11"/>
                  </a:lnTo>
                  <a:lnTo>
                    <a:pt x="f6" y="f11"/>
                  </a:lnTo>
                  <a:lnTo>
                    <a:pt x="f6" y="f8"/>
                  </a:lnTo>
                  <a:close/>
                </a:path>
              </a:pathLst>
            </a:custGeom>
            <a:solidFill>
              <a:srgbClr val="B2C1DB"/>
            </a:solidFill>
            <a:ln cap="flat">
              <a:noFill/>
              <a:prstDash val="solid"/>
            </a:ln>
          </p:spPr>
          <p:txBody>
            <a:bodyPr vert="horz" wrap="square" lIns="201963" tIns="170279" rIns="0" bIns="170279" anchor="ctr" anchorCtr="1" compatLnSpc="0">
              <a:noAutofit/>
            </a:bodyPr>
            <a:lstStyle/>
            <a:p>
              <a:pPr marL="0" marR="0" lvl="0" indent="0" algn="l" defTabSz="914400" rtl="0" fontAlgn="auto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en-US" sz="1800" b="0" i="0" u="none" strike="noStrike" kern="1200" cap="none" spc="0" baseline="0">
                <a:solidFill>
                  <a:srgbClr val="000000"/>
                </a:solidFill>
                <a:uFillTx/>
                <a:latin typeface="Liberation Sans" pitchFamily="18"/>
                <a:ea typeface="思源黑體" pitchFamily="2"/>
                <a:cs typeface="Lucida Sans" pitchFamily="2"/>
              </a:endParaRPr>
            </a:p>
          </p:txBody>
        </p:sp>
        <p:sp>
          <p:nvSpPr>
            <p:cNvPr id="13" name="手繪多邊形: 圖案 12">
              <a:extLst>
                <a:ext uri="{FF2B5EF4-FFF2-40B4-BE49-F238E27FC236}">
                  <a16:creationId xmlns:a16="http://schemas.microsoft.com/office/drawing/2014/main" id="{515AFCAB-9AF1-4D8C-A2E7-AB5FD64DC4D8}"/>
                </a:ext>
              </a:extLst>
            </p:cNvPr>
            <p:cNvSpPr/>
            <p:nvPr/>
          </p:nvSpPr>
          <p:spPr>
            <a:xfrm>
              <a:off x="18554035" y="23335561"/>
              <a:ext cx="2521796" cy="2521796"/>
            </a:xfrm>
            <a:custGeom>
              <a:avLst/>
              <a:gdLst>
                <a:gd name="f0" fmla="val 10800000"/>
                <a:gd name="f1" fmla="val 5400000"/>
                <a:gd name="f2" fmla="val 180"/>
                <a:gd name="f3" fmla="val w"/>
                <a:gd name="f4" fmla="val h"/>
                <a:gd name="f5" fmla="val 0"/>
                <a:gd name="f6" fmla="val 2521827"/>
                <a:gd name="f7" fmla="val 1260914"/>
                <a:gd name="f8" fmla="val 564530"/>
                <a:gd name="f9" fmla="val 1957298"/>
                <a:gd name="f10" fmla="val 2521828"/>
                <a:gd name="f11" fmla="+- 0 0 0"/>
                <a:gd name="f12" fmla="*/ f3 1 2521827"/>
                <a:gd name="f13" fmla="*/ f4 1 2521827"/>
                <a:gd name="f14" fmla="+- f6 0 f5"/>
                <a:gd name="f15" fmla="*/ f11 f0 1"/>
                <a:gd name="f16" fmla="*/ f14 1 2521827"/>
                <a:gd name="f17" fmla="*/ 0 f14 1"/>
                <a:gd name="f18" fmla="*/ 1260914 f14 1"/>
                <a:gd name="f19" fmla="*/ 2521828 f14 1"/>
                <a:gd name="f20" fmla="*/ f15 1 f2"/>
                <a:gd name="f21" fmla="*/ f17 1 2521827"/>
                <a:gd name="f22" fmla="*/ f18 1 2521827"/>
                <a:gd name="f23" fmla="*/ f19 1 2521827"/>
                <a:gd name="f24" fmla="*/ f5 1 f16"/>
                <a:gd name="f25" fmla="*/ f6 1 f16"/>
                <a:gd name="f26" fmla="+- f20 0 f1"/>
                <a:gd name="f27" fmla="*/ f21 1 f16"/>
                <a:gd name="f28" fmla="*/ f22 1 f16"/>
                <a:gd name="f29" fmla="*/ f23 1 f16"/>
                <a:gd name="f30" fmla="*/ f24 f12 1"/>
                <a:gd name="f31" fmla="*/ f25 f12 1"/>
                <a:gd name="f32" fmla="*/ f25 f13 1"/>
                <a:gd name="f33" fmla="*/ f24 f13 1"/>
                <a:gd name="f34" fmla="*/ f27 f12 1"/>
                <a:gd name="f35" fmla="*/ f28 f13 1"/>
                <a:gd name="f36" fmla="*/ f28 f12 1"/>
                <a:gd name="f37" fmla="*/ f27 f13 1"/>
                <a:gd name="f38" fmla="*/ f29 f12 1"/>
                <a:gd name="f39" fmla="*/ f29 f13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26">
                  <a:pos x="f34" y="f35"/>
                </a:cxn>
                <a:cxn ang="f26">
                  <a:pos x="f36" y="f37"/>
                </a:cxn>
                <a:cxn ang="f26">
                  <a:pos x="f38" y="f35"/>
                </a:cxn>
                <a:cxn ang="f26">
                  <a:pos x="f36" y="f39"/>
                </a:cxn>
                <a:cxn ang="f26">
                  <a:pos x="f34" y="f35"/>
                </a:cxn>
              </a:cxnLst>
              <a:rect l="f30" t="f33" r="f31" b="f32"/>
              <a:pathLst>
                <a:path w="2521827" h="2521827">
                  <a:moveTo>
                    <a:pt x="f5" y="f7"/>
                  </a:moveTo>
                  <a:cubicBezTo>
                    <a:pt x="f5" y="f8"/>
                    <a:pt x="f8" y="f5"/>
                    <a:pt x="f7" y="f5"/>
                  </a:cubicBezTo>
                  <a:cubicBezTo>
                    <a:pt x="f9" y="f5"/>
                    <a:pt x="f10" y="f8"/>
                    <a:pt x="f10" y="f7"/>
                  </a:cubicBezTo>
                  <a:cubicBezTo>
                    <a:pt x="f10" y="f9"/>
                    <a:pt x="f9" y="f10"/>
                    <a:pt x="f7" y="f10"/>
                  </a:cubicBezTo>
                  <a:cubicBezTo>
                    <a:pt x="f8" y="f10"/>
                    <a:pt x="f5" y="f9"/>
                    <a:pt x="f5" y="f7"/>
                  </a:cubicBezTo>
                  <a:close/>
                </a:path>
              </a:pathLst>
            </a:custGeom>
            <a:solidFill>
              <a:srgbClr val="4F81BD"/>
            </a:solidFill>
            <a:ln w="25557" cap="flat">
              <a:solidFill>
                <a:srgbClr val="FFFFFF"/>
              </a:solidFill>
              <a:prstDash val="solid"/>
              <a:miter/>
            </a:ln>
          </p:spPr>
          <p:txBody>
            <a:bodyPr vert="horz" wrap="square" lIns="440274" tIns="440274" rIns="440274" bIns="440274" anchor="ctr" anchorCtr="1" compatLnSpc="0">
              <a:noAutofit/>
            </a:bodyPr>
            <a:lstStyle/>
            <a:p>
              <a:pPr marL="0" marR="0" lvl="0" indent="0" algn="l" defTabSz="914400" rtl="0" fontAlgn="auto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en-US" sz="1800" b="0" i="0" u="none" strike="noStrike" kern="1200" cap="none" spc="0" baseline="0">
                <a:solidFill>
                  <a:srgbClr val="000000"/>
                </a:solidFill>
                <a:uFillTx/>
                <a:latin typeface="Liberation Sans" pitchFamily="18"/>
                <a:ea typeface="思源黑體" pitchFamily="2"/>
                <a:cs typeface="Lucida Sans" pitchFamily="2"/>
              </a:endParaRPr>
            </a:p>
          </p:txBody>
        </p:sp>
        <p:sp>
          <p:nvSpPr>
            <p:cNvPr id="14" name="手繪多邊形: 圖案 13">
              <a:extLst>
                <a:ext uri="{FF2B5EF4-FFF2-40B4-BE49-F238E27FC236}">
                  <a16:creationId xmlns:a16="http://schemas.microsoft.com/office/drawing/2014/main" id="{E646A7B7-7271-47EA-8F47-2BC27E80092B}"/>
                </a:ext>
              </a:extLst>
            </p:cNvPr>
            <p:cNvSpPr/>
            <p:nvPr/>
          </p:nvSpPr>
          <p:spPr>
            <a:xfrm rot="4320010">
              <a:off x="18898601" y="22385894"/>
              <a:ext cx="672842" cy="851041"/>
            </a:xfrm>
            <a:custGeom>
              <a:avLst/>
              <a:gdLst>
                <a:gd name="f0" fmla="val 10800000"/>
                <a:gd name="f1" fmla="val 5400000"/>
                <a:gd name="f2" fmla="val 180"/>
                <a:gd name="f3" fmla="val w"/>
                <a:gd name="f4" fmla="val h"/>
                <a:gd name="f5" fmla="val 0"/>
                <a:gd name="f6" fmla="val 672820"/>
                <a:gd name="f7" fmla="val 851116"/>
                <a:gd name="f8" fmla="val 680893"/>
                <a:gd name="f9" fmla="val 336410"/>
                <a:gd name="f10" fmla="val 425558"/>
                <a:gd name="f11" fmla="val 170223"/>
                <a:gd name="f12" fmla="+- 0 0 0"/>
                <a:gd name="f13" fmla="*/ f3 1 672820"/>
                <a:gd name="f14" fmla="*/ f4 1 851116"/>
                <a:gd name="f15" fmla="+- f7 0 f5"/>
                <a:gd name="f16" fmla="+- f6 0 f5"/>
                <a:gd name="f17" fmla="*/ f12 f0 1"/>
                <a:gd name="f18" fmla="*/ f16 1 672820"/>
                <a:gd name="f19" fmla="*/ f15 1 851116"/>
                <a:gd name="f20" fmla="*/ 0 f16 1"/>
                <a:gd name="f21" fmla="*/ 170223 f15 1"/>
                <a:gd name="f22" fmla="*/ 336410 f16 1"/>
                <a:gd name="f23" fmla="*/ 0 f15 1"/>
                <a:gd name="f24" fmla="*/ 672820 f16 1"/>
                <a:gd name="f25" fmla="*/ 425558 f15 1"/>
                <a:gd name="f26" fmla="*/ 851116 f15 1"/>
                <a:gd name="f27" fmla="*/ 680893 f15 1"/>
                <a:gd name="f28" fmla="*/ f17 1 f2"/>
                <a:gd name="f29" fmla="*/ f20 1 672820"/>
                <a:gd name="f30" fmla="*/ f21 1 851116"/>
                <a:gd name="f31" fmla="*/ f22 1 672820"/>
                <a:gd name="f32" fmla="*/ f23 1 851116"/>
                <a:gd name="f33" fmla="*/ f24 1 672820"/>
                <a:gd name="f34" fmla="*/ f25 1 851116"/>
                <a:gd name="f35" fmla="*/ f26 1 851116"/>
                <a:gd name="f36" fmla="*/ f27 1 851116"/>
                <a:gd name="f37" fmla="*/ f5 1 f18"/>
                <a:gd name="f38" fmla="*/ f6 1 f18"/>
                <a:gd name="f39" fmla="*/ f5 1 f19"/>
                <a:gd name="f40" fmla="*/ f7 1 f19"/>
                <a:gd name="f41" fmla="+- f28 0 f1"/>
                <a:gd name="f42" fmla="*/ f29 1 f18"/>
                <a:gd name="f43" fmla="*/ f30 1 f19"/>
                <a:gd name="f44" fmla="*/ f31 1 f18"/>
                <a:gd name="f45" fmla="*/ f32 1 f19"/>
                <a:gd name="f46" fmla="*/ f33 1 f18"/>
                <a:gd name="f47" fmla="*/ f34 1 f19"/>
                <a:gd name="f48" fmla="*/ f35 1 f19"/>
                <a:gd name="f49" fmla="*/ f36 1 f19"/>
                <a:gd name="f50" fmla="*/ f37 f13 1"/>
                <a:gd name="f51" fmla="*/ f38 f13 1"/>
                <a:gd name="f52" fmla="*/ f40 f14 1"/>
                <a:gd name="f53" fmla="*/ f39 f14 1"/>
                <a:gd name="f54" fmla="*/ f42 f13 1"/>
                <a:gd name="f55" fmla="*/ f43 f14 1"/>
                <a:gd name="f56" fmla="*/ f44 f13 1"/>
                <a:gd name="f57" fmla="*/ f45 f14 1"/>
                <a:gd name="f58" fmla="*/ f46 f13 1"/>
                <a:gd name="f59" fmla="*/ f47 f14 1"/>
                <a:gd name="f60" fmla="*/ f48 f14 1"/>
                <a:gd name="f61" fmla="*/ f49 f14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41">
                  <a:pos x="f54" y="f55"/>
                </a:cxn>
                <a:cxn ang="f41">
                  <a:pos x="f56" y="f55"/>
                </a:cxn>
                <a:cxn ang="f41">
                  <a:pos x="f56" y="f57"/>
                </a:cxn>
                <a:cxn ang="f41">
                  <a:pos x="f58" y="f59"/>
                </a:cxn>
                <a:cxn ang="f41">
                  <a:pos x="f56" y="f60"/>
                </a:cxn>
                <a:cxn ang="f41">
                  <a:pos x="f56" y="f61"/>
                </a:cxn>
                <a:cxn ang="f41">
                  <a:pos x="f54" y="f61"/>
                </a:cxn>
                <a:cxn ang="f41">
                  <a:pos x="f54" y="f55"/>
                </a:cxn>
              </a:cxnLst>
              <a:rect l="f50" t="f53" r="f51" b="f52"/>
              <a:pathLst>
                <a:path w="672820" h="851116">
                  <a:moveTo>
                    <a:pt x="f6" y="f8"/>
                  </a:moveTo>
                  <a:lnTo>
                    <a:pt x="f9" y="f8"/>
                  </a:lnTo>
                  <a:lnTo>
                    <a:pt x="f9" y="f7"/>
                  </a:lnTo>
                  <a:lnTo>
                    <a:pt x="f5" y="f10"/>
                  </a:lnTo>
                  <a:lnTo>
                    <a:pt x="f9" y="f5"/>
                  </a:lnTo>
                  <a:lnTo>
                    <a:pt x="f9" y="f11"/>
                  </a:lnTo>
                  <a:lnTo>
                    <a:pt x="f6" y="f11"/>
                  </a:lnTo>
                  <a:lnTo>
                    <a:pt x="f6" y="f8"/>
                  </a:lnTo>
                  <a:close/>
                </a:path>
              </a:pathLst>
            </a:custGeom>
            <a:solidFill>
              <a:srgbClr val="B2C1DB"/>
            </a:solidFill>
            <a:ln cap="flat">
              <a:noFill/>
              <a:prstDash val="solid"/>
            </a:ln>
          </p:spPr>
          <p:txBody>
            <a:bodyPr vert="horz" wrap="square" lIns="201963" tIns="170279" rIns="0" bIns="170279" anchor="ctr" anchorCtr="1" compatLnSpc="0">
              <a:noAutofit/>
            </a:bodyPr>
            <a:lstStyle/>
            <a:p>
              <a:pPr marL="0" marR="0" lvl="0" indent="0" algn="l" defTabSz="914400" rtl="0" fontAlgn="auto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en-US" sz="1800" b="0" i="0" u="none" strike="noStrike" kern="1200" cap="none" spc="0" baseline="0">
                <a:solidFill>
                  <a:srgbClr val="000000"/>
                </a:solidFill>
                <a:uFillTx/>
                <a:latin typeface="Liberation Sans" pitchFamily="18"/>
                <a:ea typeface="思源黑體" pitchFamily="2"/>
                <a:cs typeface="Lucida Sans" pitchFamily="2"/>
              </a:endParaRPr>
            </a:p>
          </p:txBody>
        </p:sp>
        <p:sp>
          <p:nvSpPr>
            <p:cNvPr id="15" name="手繪多邊形: 圖案 14">
              <a:extLst>
                <a:ext uri="{FF2B5EF4-FFF2-40B4-BE49-F238E27FC236}">
                  <a16:creationId xmlns:a16="http://schemas.microsoft.com/office/drawing/2014/main" id="{DEC9A851-E274-4B43-AC09-D30E386D1C4E}"/>
                </a:ext>
              </a:extLst>
            </p:cNvPr>
            <p:cNvSpPr/>
            <p:nvPr/>
          </p:nvSpPr>
          <p:spPr>
            <a:xfrm>
              <a:off x="17382241" y="19729798"/>
              <a:ext cx="2521796" cy="2521796"/>
            </a:xfrm>
            <a:custGeom>
              <a:avLst/>
              <a:gdLst>
                <a:gd name="f0" fmla="val 10800000"/>
                <a:gd name="f1" fmla="val 5400000"/>
                <a:gd name="f2" fmla="val 180"/>
                <a:gd name="f3" fmla="val w"/>
                <a:gd name="f4" fmla="val h"/>
                <a:gd name="f5" fmla="val 0"/>
                <a:gd name="f6" fmla="val 2521827"/>
                <a:gd name="f7" fmla="val 1260914"/>
                <a:gd name="f8" fmla="val 564530"/>
                <a:gd name="f9" fmla="val 1957298"/>
                <a:gd name="f10" fmla="val 2521828"/>
                <a:gd name="f11" fmla="+- 0 0 0"/>
                <a:gd name="f12" fmla="*/ f3 1 2521827"/>
                <a:gd name="f13" fmla="*/ f4 1 2521827"/>
                <a:gd name="f14" fmla="+- f6 0 f5"/>
                <a:gd name="f15" fmla="*/ f11 f0 1"/>
                <a:gd name="f16" fmla="*/ f14 1 2521827"/>
                <a:gd name="f17" fmla="*/ 0 f14 1"/>
                <a:gd name="f18" fmla="*/ 1260914 f14 1"/>
                <a:gd name="f19" fmla="*/ 2521828 f14 1"/>
                <a:gd name="f20" fmla="*/ f15 1 f2"/>
                <a:gd name="f21" fmla="*/ f17 1 2521827"/>
                <a:gd name="f22" fmla="*/ f18 1 2521827"/>
                <a:gd name="f23" fmla="*/ f19 1 2521827"/>
                <a:gd name="f24" fmla="*/ f5 1 f16"/>
                <a:gd name="f25" fmla="*/ f6 1 f16"/>
                <a:gd name="f26" fmla="+- f20 0 f1"/>
                <a:gd name="f27" fmla="*/ f21 1 f16"/>
                <a:gd name="f28" fmla="*/ f22 1 f16"/>
                <a:gd name="f29" fmla="*/ f23 1 f16"/>
                <a:gd name="f30" fmla="*/ f24 f12 1"/>
                <a:gd name="f31" fmla="*/ f25 f12 1"/>
                <a:gd name="f32" fmla="*/ f25 f13 1"/>
                <a:gd name="f33" fmla="*/ f24 f13 1"/>
                <a:gd name="f34" fmla="*/ f27 f12 1"/>
                <a:gd name="f35" fmla="*/ f28 f13 1"/>
                <a:gd name="f36" fmla="*/ f28 f12 1"/>
                <a:gd name="f37" fmla="*/ f27 f13 1"/>
                <a:gd name="f38" fmla="*/ f29 f12 1"/>
                <a:gd name="f39" fmla="*/ f29 f13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26">
                  <a:pos x="f34" y="f35"/>
                </a:cxn>
                <a:cxn ang="f26">
                  <a:pos x="f36" y="f37"/>
                </a:cxn>
                <a:cxn ang="f26">
                  <a:pos x="f38" y="f35"/>
                </a:cxn>
                <a:cxn ang="f26">
                  <a:pos x="f36" y="f39"/>
                </a:cxn>
                <a:cxn ang="f26">
                  <a:pos x="f34" y="f35"/>
                </a:cxn>
              </a:cxnLst>
              <a:rect l="f30" t="f33" r="f31" b="f32"/>
              <a:pathLst>
                <a:path w="2521827" h="2521827">
                  <a:moveTo>
                    <a:pt x="f5" y="f7"/>
                  </a:moveTo>
                  <a:cubicBezTo>
                    <a:pt x="f5" y="f8"/>
                    <a:pt x="f8" y="f5"/>
                    <a:pt x="f7" y="f5"/>
                  </a:cubicBezTo>
                  <a:cubicBezTo>
                    <a:pt x="f9" y="f5"/>
                    <a:pt x="f10" y="f8"/>
                    <a:pt x="f10" y="f7"/>
                  </a:cubicBezTo>
                  <a:cubicBezTo>
                    <a:pt x="f10" y="f9"/>
                    <a:pt x="f9" y="f10"/>
                    <a:pt x="f7" y="f10"/>
                  </a:cubicBezTo>
                  <a:cubicBezTo>
                    <a:pt x="f8" y="f10"/>
                    <a:pt x="f5" y="f9"/>
                    <a:pt x="f5" y="f7"/>
                  </a:cubicBezTo>
                  <a:close/>
                </a:path>
              </a:pathLst>
            </a:custGeom>
            <a:solidFill>
              <a:srgbClr val="4F81BD"/>
            </a:solidFill>
            <a:ln w="25557" cap="flat">
              <a:solidFill>
                <a:srgbClr val="FFFFFF"/>
              </a:solidFill>
              <a:prstDash val="solid"/>
              <a:miter/>
            </a:ln>
          </p:spPr>
          <p:txBody>
            <a:bodyPr vert="horz" wrap="square" lIns="440274" tIns="440274" rIns="440274" bIns="440274" anchor="ctr" anchorCtr="1" compatLnSpc="0">
              <a:noAutofit/>
            </a:bodyPr>
            <a:lstStyle/>
            <a:p>
              <a:pPr marL="0" marR="0" lvl="0" indent="0" algn="l" defTabSz="914400" rtl="0" fontAlgn="auto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en-US" sz="1800" b="0" i="0" u="none" strike="noStrike" kern="1200" cap="none" spc="0" baseline="0">
                <a:solidFill>
                  <a:srgbClr val="000000"/>
                </a:solidFill>
                <a:uFillTx/>
                <a:latin typeface="Liberation Sans" pitchFamily="18"/>
                <a:ea typeface="思源黑體" pitchFamily="2"/>
                <a:cs typeface="Lucida Sans" pitchFamily="2"/>
              </a:endParaRPr>
            </a:p>
          </p:txBody>
        </p:sp>
        <p:sp>
          <p:nvSpPr>
            <p:cNvPr id="16" name="手繪多邊形: 圖案 15">
              <a:extLst>
                <a:ext uri="{FF2B5EF4-FFF2-40B4-BE49-F238E27FC236}">
                  <a16:creationId xmlns:a16="http://schemas.microsoft.com/office/drawing/2014/main" id="{34F4C673-6D42-4FEA-9AB2-5699AC6250A3}"/>
                </a:ext>
              </a:extLst>
            </p:cNvPr>
            <p:cNvSpPr/>
            <p:nvPr/>
          </p:nvSpPr>
          <p:spPr>
            <a:xfrm rot="2160005">
              <a:off x="19324717" y="19857441"/>
              <a:ext cx="672842" cy="851041"/>
            </a:xfrm>
            <a:custGeom>
              <a:avLst/>
              <a:gdLst>
                <a:gd name="f0" fmla="val 10800000"/>
                <a:gd name="f1" fmla="val 5400000"/>
                <a:gd name="f2" fmla="val 180"/>
                <a:gd name="f3" fmla="val w"/>
                <a:gd name="f4" fmla="val h"/>
                <a:gd name="f5" fmla="val 0"/>
                <a:gd name="f6" fmla="val 672820"/>
                <a:gd name="f7" fmla="val 851116"/>
                <a:gd name="f8" fmla="val 170223"/>
                <a:gd name="f9" fmla="val 336410"/>
                <a:gd name="f10" fmla="val 425558"/>
                <a:gd name="f11" fmla="val 680893"/>
                <a:gd name="f12" fmla="+- 0 0 0"/>
                <a:gd name="f13" fmla="*/ f3 1 672820"/>
                <a:gd name="f14" fmla="*/ f4 1 851116"/>
                <a:gd name="f15" fmla="+- f7 0 f5"/>
                <a:gd name="f16" fmla="+- f6 0 f5"/>
                <a:gd name="f17" fmla="*/ f12 f0 1"/>
                <a:gd name="f18" fmla="*/ f16 1 672820"/>
                <a:gd name="f19" fmla="*/ f15 1 851116"/>
                <a:gd name="f20" fmla="*/ 0 f16 1"/>
                <a:gd name="f21" fmla="*/ 170223 f15 1"/>
                <a:gd name="f22" fmla="*/ 336410 f16 1"/>
                <a:gd name="f23" fmla="*/ 0 f15 1"/>
                <a:gd name="f24" fmla="*/ 672820 f16 1"/>
                <a:gd name="f25" fmla="*/ 425558 f15 1"/>
                <a:gd name="f26" fmla="*/ 851116 f15 1"/>
                <a:gd name="f27" fmla="*/ 680893 f15 1"/>
                <a:gd name="f28" fmla="*/ f17 1 f2"/>
                <a:gd name="f29" fmla="*/ f20 1 672820"/>
                <a:gd name="f30" fmla="*/ f21 1 851116"/>
                <a:gd name="f31" fmla="*/ f22 1 672820"/>
                <a:gd name="f32" fmla="*/ f23 1 851116"/>
                <a:gd name="f33" fmla="*/ f24 1 672820"/>
                <a:gd name="f34" fmla="*/ f25 1 851116"/>
                <a:gd name="f35" fmla="*/ f26 1 851116"/>
                <a:gd name="f36" fmla="*/ f27 1 851116"/>
                <a:gd name="f37" fmla="*/ f5 1 f18"/>
                <a:gd name="f38" fmla="*/ f6 1 f18"/>
                <a:gd name="f39" fmla="*/ f5 1 f19"/>
                <a:gd name="f40" fmla="*/ f7 1 f19"/>
                <a:gd name="f41" fmla="+- f28 0 f1"/>
                <a:gd name="f42" fmla="*/ f29 1 f18"/>
                <a:gd name="f43" fmla="*/ f30 1 f19"/>
                <a:gd name="f44" fmla="*/ f31 1 f18"/>
                <a:gd name="f45" fmla="*/ f32 1 f19"/>
                <a:gd name="f46" fmla="*/ f33 1 f18"/>
                <a:gd name="f47" fmla="*/ f34 1 f19"/>
                <a:gd name="f48" fmla="*/ f35 1 f19"/>
                <a:gd name="f49" fmla="*/ f36 1 f19"/>
                <a:gd name="f50" fmla="*/ f37 f13 1"/>
                <a:gd name="f51" fmla="*/ f38 f13 1"/>
                <a:gd name="f52" fmla="*/ f40 f14 1"/>
                <a:gd name="f53" fmla="*/ f39 f14 1"/>
                <a:gd name="f54" fmla="*/ f42 f13 1"/>
                <a:gd name="f55" fmla="*/ f43 f14 1"/>
                <a:gd name="f56" fmla="*/ f44 f13 1"/>
                <a:gd name="f57" fmla="*/ f45 f14 1"/>
                <a:gd name="f58" fmla="*/ f46 f13 1"/>
                <a:gd name="f59" fmla="*/ f47 f14 1"/>
                <a:gd name="f60" fmla="*/ f48 f14 1"/>
                <a:gd name="f61" fmla="*/ f49 f14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41">
                  <a:pos x="f54" y="f55"/>
                </a:cxn>
                <a:cxn ang="f41">
                  <a:pos x="f56" y="f55"/>
                </a:cxn>
                <a:cxn ang="f41">
                  <a:pos x="f56" y="f57"/>
                </a:cxn>
                <a:cxn ang="f41">
                  <a:pos x="f58" y="f59"/>
                </a:cxn>
                <a:cxn ang="f41">
                  <a:pos x="f56" y="f60"/>
                </a:cxn>
                <a:cxn ang="f41">
                  <a:pos x="f56" y="f61"/>
                </a:cxn>
                <a:cxn ang="f41">
                  <a:pos x="f54" y="f61"/>
                </a:cxn>
                <a:cxn ang="f41">
                  <a:pos x="f54" y="f55"/>
                </a:cxn>
              </a:cxnLst>
              <a:rect l="f50" t="f53" r="f51" b="f52"/>
              <a:pathLst>
                <a:path w="672820" h="851116">
                  <a:moveTo>
                    <a:pt x="f5" y="f8"/>
                  </a:moveTo>
                  <a:lnTo>
                    <a:pt x="f9" y="f8"/>
                  </a:lnTo>
                  <a:lnTo>
                    <a:pt x="f9" y="f5"/>
                  </a:lnTo>
                  <a:lnTo>
                    <a:pt x="f6" y="f10"/>
                  </a:lnTo>
                  <a:lnTo>
                    <a:pt x="f9" y="f7"/>
                  </a:lnTo>
                  <a:lnTo>
                    <a:pt x="f9" y="f11"/>
                  </a:lnTo>
                  <a:lnTo>
                    <a:pt x="f5" y="f11"/>
                  </a:lnTo>
                  <a:lnTo>
                    <a:pt x="f5" y="f8"/>
                  </a:lnTo>
                  <a:close/>
                </a:path>
              </a:pathLst>
            </a:custGeom>
            <a:solidFill>
              <a:srgbClr val="B2C1DB"/>
            </a:solidFill>
            <a:ln cap="flat">
              <a:noFill/>
              <a:prstDash val="solid"/>
            </a:ln>
          </p:spPr>
          <p:txBody>
            <a:bodyPr vert="horz" wrap="square" lIns="0" tIns="170279" rIns="201963" bIns="170279" anchor="ctr" anchorCtr="1" compatLnSpc="0">
              <a:noAutofit/>
            </a:bodyPr>
            <a:lstStyle/>
            <a:p>
              <a:pPr marL="0" marR="0" lvl="0" indent="0" algn="l" defTabSz="914400" rtl="0" fontAlgn="auto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en-US" sz="1800" b="0" i="0" u="none" strike="noStrike" kern="1200" cap="none" spc="0" baseline="0">
                <a:solidFill>
                  <a:srgbClr val="000000"/>
                </a:solidFill>
                <a:uFillTx/>
                <a:latin typeface="Liberation Sans" pitchFamily="18"/>
                <a:ea typeface="思源黑體" pitchFamily="2"/>
                <a:cs typeface="Lucida Sans" pitchFamily="2"/>
              </a:endParaRPr>
            </a:p>
          </p:txBody>
        </p:sp>
      </p:grpSp>
      <p:sp>
        <p:nvSpPr>
          <p:cNvPr id="17" name="文字方塊 12">
            <a:extLst>
              <a:ext uri="{FF2B5EF4-FFF2-40B4-BE49-F238E27FC236}">
                <a16:creationId xmlns:a16="http://schemas.microsoft.com/office/drawing/2014/main" id="{19861E0D-C679-4033-A877-BD71D9EDDA92}"/>
              </a:ext>
            </a:extLst>
          </p:cNvPr>
          <p:cNvSpPr txBox="1"/>
          <p:nvPr/>
        </p:nvSpPr>
        <p:spPr>
          <a:xfrm>
            <a:off x="5832719" y="17825761"/>
            <a:ext cx="5256721" cy="1310755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0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sz="4000" b="0" i="0" u="none" strike="noStrike" kern="1200" cap="none" spc="0" baseline="0">
                <a:solidFill>
                  <a:srgbClr val="000000"/>
                </a:solidFill>
                <a:uFillTx/>
                <a:latin typeface="Calibri" pitchFamily="18"/>
                <a:ea typeface="新細明體" pitchFamily="18"/>
                <a:cs typeface="Lucida Sans" pitchFamily="2"/>
              </a:rPr>
              <a:t>表的說明 </a:t>
            </a:r>
            <a:r>
              <a:rPr lang="en-US" sz="4000" b="0" i="0" u="none" strike="noStrike" kern="1200" cap="none" spc="0" baseline="0">
                <a:solidFill>
                  <a:srgbClr val="000000"/>
                </a:solidFill>
                <a:uFillTx/>
                <a:latin typeface="Calibri" pitchFamily="18"/>
                <a:ea typeface="新細明體" pitchFamily="18"/>
                <a:cs typeface="Lucida Sans" pitchFamily="2"/>
              </a:rPr>
              <a:t>(</a:t>
            </a:r>
            <a:r>
              <a:rPr lang="zh-TW" sz="4000" b="0" i="0" u="none" strike="noStrike" kern="1200" cap="none" spc="0" baseline="0">
                <a:solidFill>
                  <a:srgbClr val="000000"/>
                </a:solidFill>
                <a:uFillTx/>
                <a:latin typeface="Calibri" pitchFamily="18"/>
                <a:ea typeface="新細明體" pitchFamily="18"/>
                <a:cs typeface="Lucida Sans" pitchFamily="2"/>
              </a:rPr>
              <a:t>在表的上方</a:t>
            </a:r>
            <a:r>
              <a:rPr lang="en-US" sz="4000" b="0" i="0" u="none" strike="noStrike" kern="1200" cap="none" spc="0" baseline="0">
                <a:solidFill>
                  <a:srgbClr val="000000"/>
                </a:solidFill>
                <a:uFillTx/>
                <a:latin typeface="Calibri" pitchFamily="18"/>
                <a:ea typeface="新細明體" pitchFamily="18"/>
                <a:cs typeface="Lucida Sans" pitchFamily="2"/>
              </a:rPr>
              <a:t>)</a:t>
            </a:r>
          </a:p>
        </p:txBody>
      </p:sp>
      <p:sp>
        <p:nvSpPr>
          <p:cNvPr id="18" name="文字方塊 13">
            <a:extLst>
              <a:ext uri="{FF2B5EF4-FFF2-40B4-BE49-F238E27FC236}">
                <a16:creationId xmlns:a16="http://schemas.microsoft.com/office/drawing/2014/main" id="{CE5A19E1-B442-4DB7-910B-EDC480ED39B6}"/>
              </a:ext>
            </a:extLst>
          </p:cNvPr>
          <p:cNvSpPr txBox="1"/>
          <p:nvPr/>
        </p:nvSpPr>
        <p:spPr>
          <a:xfrm>
            <a:off x="19514155" y="26571238"/>
            <a:ext cx="5256721" cy="1920240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0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sz="4000" b="0" i="0" u="none" strike="noStrike" kern="1200" cap="none" spc="0" baseline="0">
                <a:solidFill>
                  <a:srgbClr val="000000"/>
                </a:solidFill>
                <a:uFillTx/>
                <a:latin typeface="Calibri" pitchFamily="18"/>
                <a:ea typeface="新細明體" pitchFamily="18"/>
                <a:cs typeface="Lucida Sans" pitchFamily="2"/>
              </a:rPr>
              <a:t>圖的說明 </a:t>
            </a:r>
            <a:r>
              <a:rPr lang="en-US" sz="4000" b="0" i="0" u="none" strike="noStrike" kern="1200" cap="none" spc="0" baseline="0">
                <a:solidFill>
                  <a:srgbClr val="000000"/>
                </a:solidFill>
                <a:uFillTx/>
                <a:latin typeface="Calibri" pitchFamily="18"/>
                <a:ea typeface="新細明體" pitchFamily="18"/>
                <a:cs typeface="Lucida Sans" pitchFamily="2"/>
              </a:rPr>
              <a:t>(</a:t>
            </a:r>
            <a:r>
              <a:rPr lang="zh-TW" sz="4000" b="0" i="0" u="none" strike="noStrike" kern="1200" cap="none" spc="0" baseline="0">
                <a:solidFill>
                  <a:srgbClr val="000000"/>
                </a:solidFill>
                <a:uFillTx/>
                <a:latin typeface="Calibri" pitchFamily="18"/>
                <a:ea typeface="新細明體" pitchFamily="18"/>
                <a:cs typeface="Lucida Sans" pitchFamily="2"/>
              </a:rPr>
              <a:t>在圖的下方</a:t>
            </a:r>
            <a:r>
              <a:rPr lang="en-US" sz="4000" b="0" i="0" u="none" strike="noStrike" kern="1200" cap="none" spc="0" baseline="0">
                <a:solidFill>
                  <a:srgbClr val="000000"/>
                </a:solidFill>
                <a:uFillTx/>
                <a:latin typeface="Calibri" pitchFamily="18"/>
                <a:ea typeface="新細明體" pitchFamily="18"/>
                <a:cs typeface="Lucida Sans" pitchFamily="2"/>
              </a:rPr>
              <a:t>)</a:t>
            </a: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4000" b="0" i="0" u="none" strike="noStrike" kern="1200" cap="none" spc="0" baseline="0">
              <a:solidFill>
                <a:srgbClr val="000000"/>
              </a:solidFill>
              <a:uFillTx/>
              <a:latin typeface="Calibri" pitchFamily="18"/>
              <a:ea typeface="新細明體" pitchFamily="18"/>
              <a:cs typeface="Lucida Sans" pitchFamily="2"/>
            </a:endParaRPr>
          </a:p>
        </p:txBody>
      </p:sp>
      <p:sp>
        <p:nvSpPr>
          <p:cNvPr id="19" name="內容版面配置區 14">
            <a:extLst>
              <a:ext uri="{FF2B5EF4-FFF2-40B4-BE49-F238E27FC236}">
                <a16:creationId xmlns:a16="http://schemas.microsoft.com/office/drawing/2014/main" id="{8212E827-1263-4043-96C9-00AAACA9D510}"/>
              </a:ext>
            </a:extLst>
          </p:cNvPr>
          <p:cNvSpPr txBox="1">
            <a:spLocks noGrp="1"/>
          </p:cNvSpPr>
          <p:nvPr>
            <p:ph sz="quarter" idx="4"/>
          </p:nvPr>
        </p:nvSpPr>
        <p:spPr>
          <a:xfrm>
            <a:off x="2880360" y="13465801"/>
            <a:ext cx="11994477" cy="26570882"/>
          </a:xfrm>
          <a:prstGeom prst="rect">
            <a:avLst/>
          </a:prstGeom>
          <a:noFill/>
          <a:ln w="9363">
            <a:solidFill>
              <a:srgbClr val="FF0000"/>
            </a:solidFill>
            <a:prstDash val="solid"/>
          </a:ln>
        </p:spPr>
        <p:txBody>
          <a:bodyPr vert="horz" wrap="square" lIns="417240" tIns="208803" rIns="417240" bIns="208803" anchor="t" anchorCtr="0" compatLnSpc="1">
            <a:normAutofit/>
          </a:bodyPr>
          <a:lstStyle/>
          <a:p>
            <a:pPr lvl="0">
              <a:spcBef>
                <a:spcPts val="2600"/>
              </a:spcBef>
              <a:buSzPct val="100000"/>
              <a:buFont typeface="Arial" pitchFamily="34"/>
              <a:buChar char="•"/>
            </a:pPr>
            <a:r>
              <a:rPr lang="zh-TW" sz="4000"/>
              <a:t>文字或圖示</a:t>
            </a:r>
          </a:p>
          <a:p>
            <a:pPr lvl="0">
              <a:spcBef>
                <a:spcPts val="1000"/>
              </a:spcBef>
              <a:buSzPct val="100000"/>
              <a:buFont typeface="Arial" pitchFamily="34"/>
              <a:buChar char="•"/>
            </a:pPr>
            <a:r>
              <a:rPr lang="zh-TW" sz="4000"/>
              <a:t>文字或圖示</a:t>
            </a:r>
          </a:p>
          <a:p>
            <a:pPr lvl="0">
              <a:spcBef>
                <a:spcPts val="1000"/>
              </a:spcBef>
              <a:buSzPct val="100000"/>
              <a:buFont typeface="Arial" pitchFamily="34"/>
              <a:buChar char="•"/>
            </a:pPr>
            <a:r>
              <a:rPr lang="zh-TW" sz="4000"/>
              <a:t>文字或圖示</a:t>
            </a:r>
          </a:p>
        </p:txBody>
      </p:sp>
      <p:cxnSp>
        <p:nvCxnSpPr>
          <p:cNvPr id="20" name="直線單箭頭接點 2">
            <a:extLst>
              <a:ext uri="{FF2B5EF4-FFF2-40B4-BE49-F238E27FC236}">
                <a16:creationId xmlns:a16="http://schemas.microsoft.com/office/drawing/2014/main" id="{E0A416A9-8F0F-4AA9-9A7D-176FF35A98C1}"/>
              </a:ext>
            </a:extLst>
          </p:cNvPr>
          <p:cNvCxnSpPr/>
          <p:nvPr/>
        </p:nvCxnSpPr>
        <p:spPr>
          <a:xfrm>
            <a:off x="14761799" y="0"/>
            <a:ext cx="0" cy="2880716"/>
          </a:xfrm>
          <a:prstGeom prst="straightConnector1">
            <a:avLst/>
          </a:prstGeom>
          <a:noFill/>
          <a:ln w="9363" cap="flat">
            <a:solidFill>
              <a:srgbClr val="FF0000"/>
            </a:solidFill>
            <a:prstDash val="solid"/>
            <a:miter/>
            <a:headEnd type="arrow"/>
            <a:tailEnd type="arrow"/>
          </a:ln>
        </p:spPr>
      </p:cxnSp>
      <p:cxnSp>
        <p:nvCxnSpPr>
          <p:cNvPr id="21" name="直線單箭頭接點 16">
            <a:extLst>
              <a:ext uri="{FF2B5EF4-FFF2-40B4-BE49-F238E27FC236}">
                <a16:creationId xmlns:a16="http://schemas.microsoft.com/office/drawing/2014/main" id="{FD368E6F-8AC1-402A-A8ED-8AC729D1250A}"/>
              </a:ext>
            </a:extLst>
          </p:cNvPr>
          <p:cNvCxnSpPr/>
          <p:nvPr/>
        </p:nvCxnSpPr>
        <p:spPr>
          <a:xfrm flipH="1">
            <a:off x="27363237" y="4969078"/>
            <a:ext cx="2880360" cy="0"/>
          </a:xfrm>
          <a:prstGeom prst="straightConnector1">
            <a:avLst/>
          </a:prstGeom>
          <a:noFill/>
          <a:ln w="9363" cap="flat">
            <a:solidFill>
              <a:srgbClr val="FF0000"/>
            </a:solidFill>
            <a:prstDash val="solid"/>
            <a:miter/>
            <a:headEnd type="arrow"/>
            <a:tailEnd type="arrow"/>
          </a:ln>
        </p:spPr>
      </p:cxnSp>
      <p:cxnSp>
        <p:nvCxnSpPr>
          <p:cNvPr id="22" name="直線單箭頭接點 17">
            <a:extLst>
              <a:ext uri="{FF2B5EF4-FFF2-40B4-BE49-F238E27FC236}">
                <a16:creationId xmlns:a16="http://schemas.microsoft.com/office/drawing/2014/main" id="{F5F25E30-9DC2-45D8-BFA7-DACF4D63376B}"/>
              </a:ext>
            </a:extLst>
          </p:cNvPr>
          <p:cNvCxnSpPr/>
          <p:nvPr/>
        </p:nvCxnSpPr>
        <p:spPr>
          <a:xfrm flipH="1">
            <a:off x="0" y="4969078"/>
            <a:ext cx="2880360" cy="0"/>
          </a:xfrm>
          <a:prstGeom prst="straightConnector1">
            <a:avLst/>
          </a:prstGeom>
          <a:noFill/>
          <a:ln w="9363" cap="flat">
            <a:solidFill>
              <a:srgbClr val="FF0000"/>
            </a:solidFill>
            <a:prstDash val="solid"/>
            <a:miter/>
            <a:headEnd type="arrow"/>
            <a:tailEnd type="arrow"/>
          </a:ln>
        </p:spPr>
      </p:cxnSp>
      <p:cxnSp>
        <p:nvCxnSpPr>
          <p:cNvPr id="23" name="直線單箭頭接點 19">
            <a:extLst>
              <a:ext uri="{FF2B5EF4-FFF2-40B4-BE49-F238E27FC236}">
                <a16:creationId xmlns:a16="http://schemas.microsoft.com/office/drawing/2014/main" id="{6DC9A820-EF47-4C7C-924A-5F5D9B6026B9}"/>
              </a:ext>
            </a:extLst>
          </p:cNvPr>
          <p:cNvCxnSpPr/>
          <p:nvPr/>
        </p:nvCxnSpPr>
        <p:spPr>
          <a:xfrm>
            <a:off x="14473799" y="40037040"/>
            <a:ext cx="0" cy="2736717"/>
          </a:xfrm>
          <a:prstGeom prst="straightConnector1">
            <a:avLst/>
          </a:prstGeom>
          <a:noFill/>
          <a:ln w="9363" cap="flat">
            <a:solidFill>
              <a:srgbClr val="FF0000"/>
            </a:solidFill>
            <a:prstDash val="solid"/>
            <a:miter/>
            <a:headEnd type="arrow"/>
            <a:tailEnd type="arrow"/>
          </a:ln>
        </p:spPr>
      </p:cxnSp>
      <p:sp>
        <p:nvSpPr>
          <p:cNvPr id="24" name="文字方塊 26">
            <a:extLst>
              <a:ext uri="{FF2B5EF4-FFF2-40B4-BE49-F238E27FC236}">
                <a16:creationId xmlns:a16="http://schemas.microsoft.com/office/drawing/2014/main" id="{E9440446-8713-4E0B-BBDD-2CC51E39C6BB}"/>
              </a:ext>
            </a:extLst>
          </p:cNvPr>
          <p:cNvSpPr txBox="1"/>
          <p:nvPr/>
        </p:nvSpPr>
        <p:spPr>
          <a:xfrm>
            <a:off x="60478" y="5443916"/>
            <a:ext cx="3042720" cy="1354317"/>
          </a:xfrm>
          <a:prstGeom prst="rect">
            <a:avLst/>
          </a:prstGeom>
          <a:noFill/>
          <a:ln cap="flat">
            <a:noFill/>
          </a:ln>
        </p:spPr>
        <p:txBody>
          <a:bodyPr vert="horz" wrap="none" lIns="91440" tIns="45720" rIns="91440" bIns="45720" anchor="t" anchorCtr="0" compatLnSpc="0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8200" b="0" i="0" u="none" strike="noStrike" kern="1200" cap="none" spc="0" baseline="0">
                <a:solidFill>
                  <a:srgbClr val="FF0000"/>
                </a:solidFill>
                <a:uFillTx/>
                <a:latin typeface="Calibri" pitchFamily="18"/>
                <a:ea typeface="新細明體" pitchFamily="18"/>
                <a:cs typeface="Lucida Sans" pitchFamily="2"/>
              </a:rPr>
              <a:t>8</a:t>
            </a:r>
            <a:r>
              <a:rPr lang="zh-TW" sz="8200" b="0" i="0" u="none" strike="noStrike" kern="1200" cap="none" spc="0" baseline="0">
                <a:solidFill>
                  <a:srgbClr val="FF0000"/>
                </a:solidFill>
                <a:uFillTx/>
                <a:latin typeface="Calibri" pitchFamily="18"/>
                <a:ea typeface="新細明體" pitchFamily="18"/>
                <a:cs typeface="Lucida Sans" pitchFamily="2"/>
              </a:rPr>
              <a:t>公分</a:t>
            </a:r>
          </a:p>
        </p:txBody>
      </p:sp>
      <p:sp>
        <p:nvSpPr>
          <p:cNvPr id="25" name="矩形 27">
            <a:extLst>
              <a:ext uri="{FF2B5EF4-FFF2-40B4-BE49-F238E27FC236}">
                <a16:creationId xmlns:a16="http://schemas.microsoft.com/office/drawing/2014/main" id="{FBCB9DC8-60BE-4B05-8376-31B7BFB0943B}"/>
              </a:ext>
            </a:extLst>
          </p:cNvPr>
          <p:cNvSpPr/>
          <p:nvPr/>
        </p:nvSpPr>
        <p:spPr>
          <a:xfrm>
            <a:off x="27363237" y="5465524"/>
            <a:ext cx="3042720" cy="1341717"/>
          </a:xfrm>
          <a:prstGeom prst="rect">
            <a:avLst/>
          </a:prstGeom>
          <a:noFill/>
          <a:ln cap="flat">
            <a:noFill/>
            <a:prstDash val="solid"/>
          </a:ln>
        </p:spPr>
        <p:txBody>
          <a:bodyPr vert="horz" wrap="none" lIns="91440" tIns="45720" rIns="91440" bIns="45720" anchor="t" anchorCtr="0" compatLnSpc="0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8200" b="0" i="0" u="none" strike="noStrike" kern="1200" cap="none" spc="0" baseline="0">
                <a:solidFill>
                  <a:srgbClr val="FF0000"/>
                </a:solidFill>
                <a:uFillTx/>
                <a:latin typeface="Calibri" pitchFamily="18"/>
                <a:ea typeface="新細明體" pitchFamily="18"/>
                <a:cs typeface="Lucida Sans" pitchFamily="2"/>
              </a:rPr>
              <a:t>8</a:t>
            </a:r>
            <a:r>
              <a:rPr lang="zh-TW" sz="8200" b="0" i="0" u="none" strike="noStrike" kern="1200" cap="none" spc="0" baseline="0">
                <a:solidFill>
                  <a:srgbClr val="FF0000"/>
                </a:solidFill>
                <a:uFillTx/>
                <a:latin typeface="Calibri" pitchFamily="18"/>
                <a:ea typeface="新細明體" pitchFamily="18"/>
                <a:cs typeface="Lucida Sans" pitchFamily="2"/>
              </a:rPr>
              <a:t>公分</a:t>
            </a:r>
          </a:p>
        </p:txBody>
      </p:sp>
      <p:sp>
        <p:nvSpPr>
          <p:cNvPr id="26" name="文字方塊 28">
            <a:extLst>
              <a:ext uri="{FF2B5EF4-FFF2-40B4-BE49-F238E27FC236}">
                <a16:creationId xmlns:a16="http://schemas.microsoft.com/office/drawing/2014/main" id="{DC1AF9DA-3BFB-40F9-850D-78C07899FDC8}"/>
              </a:ext>
            </a:extLst>
          </p:cNvPr>
          <p:cNvSpPr txBox="1"/>
          <p:nvPr/>
        </p:nvSpPr>
        <p:spPr>
          <a:xfrm>
            <a:off x="14933880" y="46076"/>
            <a:ext cx="1170715" cy="2952359"/>
          </a:xfrm>
          <a:prstGeom prst="rect">
            <a:avLst/>
          </a:prstGeom>
          <a:noFill/>
          <a:ln cap="flat">
            <a:noFill/>
          </a:ln>
        </p:spPr>
        <p:txBody>
          <a:bodyPr vert="eaVert" wrap="square" lIns="91440" tIns="45720" rIns="91440" bIns="45720" anchor="t" anchorCtr="0" compatLnSpc="0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5400" b="0" i="0" u="none" strike="noStrike" kern="1200" cap="none" spc="0" baseline="0">
                <a:solidFill>
                  <a:srgbClr val="FF0000"/>
                </a:solidFill>
                <a:uFillTx/>
                <a:latin typeface="Calibri" pitchFamily="18"/>
                <a:ea typeface="新細明體" pitchFamily="18"/>
                <a:cs typeface="Lucida Sans" pitchFamily="2"/>
              </a:rPr>
              <a:t>8</a:t>
            </a:r>
            <a:r>
              <a:rPr lang="zh-TW" sz="5400" b="0" i="0" u="none" strike="noStrike" kern="1200" cap="none" spc="0" baseline="0">
                <a:solidFill>
                  <a:srgbClr val="FF0000"/>
                </a:solidFill>
                <a:uFillTx/>
                <a:latin typeface="Calibri" pitchFamily="18"/>
                <a:ea typeface="新細明體" pitchFamily="18"/>
                <a:cs typeface="Lucida Sans" pitchFamily="2"/>
              </a:rPr>
              <a:t>公分</a:t>
            </a:r>
          </a:p>
        </p:txBody>
      </p:sp>
      <p:sp>
        <p:nvSpPr>
          <p:cNvPr id="27" name="文字方塊 29">
            <a:extLst>
              <a:ext uri="{FF2B5EF4-FFF2-40B4-BE49-F238E27FC236}">
                <a16:creationId xmlns:a16="http://schemas.microsoft.com/office/drawing/2014/main" id="{22F87C67-50E4-4287-91E6-37325343FF4D}"/>
              </a:ext>
            </a:extLst>
          </p:cNvPr>
          <p:cNvSpPr txBox="1"/>
          <p:nvPr/>
        </p:nvSpPr>
        <p:spPr>
          <a:xfrm>
            <a:off x="14665320" y="39821397"/>
            <a:ext cx="1170715" cy="2952359"/>
          </a:xfrm>
          <a:prstGeom prst="rect">
            <a:avLst/>
          </a:prstGeom>
          <a:noFill/>
          <a:ln cap="flat">
            <a:noFill/>
          </a:ln>
        </p:spPr>
        <p:txBody>
          <a:bodyPr vert="eaVert" wrap="square" lIns="91440" tIns="45720" rIns="91440" bIns="45720" anchor="t" anchorCtr="0" compatLnSpc="0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5400" b="0" i="0" u="none" strike="noStrike" kern="1200" cap="none" spc="0" baseline="0">
                <a:solidFill>
                  <a:srgbClr val="FF0000"/>
                </a:solidFill>
                <a:uFillTx/>
                <a:latin typeface="Calibri" pitchFamily="18"/>
                <a:ea typeface="新細明體" pitchFamily="18"/>
                <a:cs typeface="Lucida Sans" pitchFamily="2"/>
              </a:rPr>
              <a:t>8</a:t>
            </a:r>
            <a:r>
              <a:rPr lang="zh-TW" sz="5400" b="0" i="0" u="none" strike="noStrike" kern="1200" cap="none" spc="0" baseline="0">
                <a:solidFill>
                  <a:srgbClr val="FF0000"/>
                </a:solidFill>
                <a:uFillTx/>
                <a:latin typeface="Calibri" pitchFamily="18"/>
                <a:ea typeface="新細明體" pitchFamily="18"/>
                <a:cs typeface="Lucida Sans" pitchFamily="2"/>
              </a:rPr>
              <a:t>公分</a:t>
            </a:r>
          </a:p>
        </p:txBody>
      </p:sp>
      <p:sp>
        <p:nvSpPr>
          <p:cNvPr id="28" name="文字方塊 1">
            <a:extLst>
              <a:ext uri="{FF2B5EF4-FFF2-40B4-BE49-F238E27FC236}">
                <a16:creationId xmlns:a16="http://schemas.microsoft.com/office/drawing/2014/main" id="{9AA17BCC-1921-4988-A17C-C5B9FFB39C97}"/>
              </a:ext>
            </a:extLst>
          </p:cNvPr>
          <p:cNvSpPr txBox="1"/>
          <p:nvPr/>
        </p:nvSpPr>
        <p:spPr>
          <a:xfrm>
            <a:off x="17407441" y="1584719"/>
            <a:ext cx="7363443" cy="923397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0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sz="5400" b="0" i="0" u="none" strike="noStrike" kern="1200" cap="none" spc="0" baseline="0">
                <a:solidFill>
                  <a:srgbClr val="FF0000"/>
                </a:solidFill>
                <a:uFillTx/>
                <a:latin typeface="Calibri" pitchFamily="18"/>
                <a:ea typeface="新細明體" pitchFamily="18"/>
                <a:cs typeface="Lucida Sans" pitchFamily="2"/>
              </a:rPr>
              <a:t>紅線僅為參考，可刪除</a:t>
            </a:r>
          </a:p>
        </p:txBody>
      </p:sp>
      <p:graphicFrame>
        <p:nvGraphicFramePr>
          <p:cNvPr id="29" name="表格 19">
            <a:extLst>
              <a:ext uri="{FF2B5EF4-FFF2-40B4-BE49-F238E27FC236}">
                <a16:creationId xmlns:a16="http://schemas.microsoft.com/office/drawing/2014/main" id="{5437CCAD-D057-4B67-9992-CB9ACCDFCA84}"/>
              </a:ext>
            </a:extLst>
          </p:cNvPr>
          <p:cNvGraphicFramePr>
            <a:graphicFrameLocks noGrp="1"/>
          </p:cNvGraphicFramePr>
          <p:nvPr/>
        </p:nvGraphicFramePr>
        <p:xfrm>
          <a:off x="3096359" y="19082522"/>
          <a:ext cx="11700733" cy="3330363"/>
        </p:xfrm>
        <a:graphic>
          <a:graphicData uri="http://schemas.openxmlformats.org/drawingml/2006/table">
            <a:tbl>
              <a:tblPr firstRow="1" bandRow="1">
                <a:effectLst/>
                <a:tableStyleId>{5C22544A-7EE6-4342-B048-85BDC9FD1C3A}</a:tableStyleId>
              </a:tblPr>
              <a:tblGrid>
                <a:gridCol w="2340004">
                  <a:extLst>
                    <a:ext uri="{9D8B030D-6E8A-4147-A177-3AD203B41FA5}">
                      <a16:colId xmlns:a16="http://schemas.microsoft.com/office/drawing/2014/main" val="1199479584"/>
                    </a:ext>
                  </a:extLst>
                </a:gridCol>
                <a:gridCol w="2340004">
                  <a:extLst>
                    <a:ext uri="{9D8B030D-6E8A-4147-A177-3AD203B41FA5}">
                      <a16:colId xmlns:a16="http://schemas.microsoft.com/office/drawing/2014/main" val="3658551554"/>
                    </a:ext>
                  </a:extLst>
                </a:gridCol>
                <a:gridCol w="2340004">
                  <a:extLst>
                    <a:ext uri="{9D8B030D-6E8A-4147-A177-3AD203B41FA5}">
                      <a16:colId xmlns:a16="http://schemas.microsoft.com/office/drawing/2014/main" val="2919070957"/>
                    </a:ext>
                  </a:extLst>
                </a:gridCol>
                <a:gridCol w="2340004">
                  <a:extLst>
                    <a:ext uri="{9D8B030D-6E8A-4147-A177-3AD203B41FA5}">
                      <a16:colId xmlns:a16="http://schemas.microsoft.com/office/drawing/2014/main" val="624364215"/>
                    </a:ext>
                  </a:extLst>
                </a:gridCol>
                <a:gridCol w="2340717">
                  <a:extLst>
                    <a:ext uri="{9D8B030D-6E8A-4147-A177-3AD203B41FA5}">
                      <a16:colId xmlns:a16="http://schemas.microsoft.com/office/drawing/2014/main" val="3121130982"/>
                    </a:ext>
                  </a:extLst>
                </a:gridCol>
              </a:tblGrid>
              <a:tr h="1665003">
                <a:tc>
                  <a:txBody>
                    <a:bodyPr/>
                    <a:lstStyle/>
                    <a:p>
                      <a:pPr marL="0" marR="0" lvl="0" indent="0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ct val="45000"/>
                        <a:buFont typeface="OpenSymbol"/>
                        <a:buChar char="●"/>
                        <a:tabLst/>
                      </a:pPr>
                      <a:r>
                        <a:rPr lang="en-US" sz="1800" b="0" i="0" u="none" strike="noStrike" kern="1200" cap="none">
                          <a:latin typeface="Liberation Sans" pitchFamily="18"/>
                          <a:ea typeface="思源黑體" pitchFamily="2"/>
                          <a:cs typeface="Lucida Sans" pitchFamily="2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ct val="45000"/>
                        <a:buFont typeface="OpenSymbol"/>
                        <a:buChar char="●"/>
                        <a:tabLst/>
                      </a:pPr>
                      <a:r>
                        <a:rPr lang="en-US" sz="1800" b="0" i="0" u="none" strike="noStrike" kern="1200" cap="none">
                          <a:latin typeface="Liberation Sans" pitchFamily="18"/>
                          <a:ea typeface="思源黑體" pitchFamily="2"/>
                          <a:cs typeface="Lucida Sans" pitchFamily="2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ct val="45000"/>
                        <a:buFont typeface="OpenSymbol"/>
                        <a:buChar char="●"/>
                        <a:tabLst/>
                      </a:pPr>
                      <a:r>
                        <a:rPr lang="en-US" sz="1800" b="0" i="0" u="none" strike="noStrike" kern="1200" cap="none">
                          <a:latin typeface="Liberation Sans" pitchFamily="18"/>
                          <a:ea typeface="思源黑體" pitchFamily="2"/>
                          <a:cs typeface="Lucida Sans" pitchFamily="2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ct val="45000"/>
                        <a:buFont typeface="OpenSymbol"/>
                        <a:buChar char="●"/>
                        <a:tabLst/>
                      </a:pPr>
                      <a:r>
                        <a:rPr lang="en-US" sz="1800" b="0" i="0" u="none" strike="noStrike" kern="1200" cap="none">
                          <a:latin typeface="Liberation Sans" pitchFamily="18"/>
                          <a:ea typeface="思源黑體" pitchFamily="2"/>
                          <a:cs typeface="Lucida Sans" pitchFamily="2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ct val="45000"/>
                        <a:buFont typeface="OpenSymbol"/>
                        <a:buChar char="●"/>
                        <a:tabLst/>
                      </a:pPr>
                      <a:r>
                        <a:rPr lang="en-US" sz="1800" b="0" i="0" u="none" strike="noStrike" kern="1200" cap="none">
                          <a:latin typeface="Liberation Sans" pitchFamily="18"/>
                          <a:ea typeface="思源黑體" pitchFamily="2"/>
                          <a:cs typeface="Lucida Sans" pitchFamily="2"/>
                        </a:rPr>
                        <a:t>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59508192"/>
                  </a:ext>
                </a:extLst>
              </a:tr>
              <a:tr h="1665360">
                <a:tc>
                  <a:txBody>
                    <a:bodyPr/>
                    <a:lstStyle/>
                    <a:p>
                      <a:pPr marL="0" marR="0" lvl="0" indent="0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ct val="45000"/>
                        <a:buFont typeface="OpenSymbol"/>
                        <a:buChar char="●"/>
                        <a:tabLst/>
                      </a:pPr>
                      <a:r>
                        <a:rPr lang="en-US" sz="1800" b="0" i="0" u="none" strike="noStrike" kern="1200" cap="none">
                          <a:latin typeface="Liberation Sans" pitchFamily="18"/>
                          <a:ea typeface="思源黑體" pitchFamily="2"/>
                          <a:cs typeface="Lucida Sans" pitchFamily="2"/>
                        </a:rPr>
                        <a:t>34%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ct val="45000"/>
                        <a:buFont typeface="OpenSymbol"/>
                        <a:buChar char="●"/>
                        <a:tabLst/>
                      </a:pPr>
                      <a:r>
                        <a:rPr lang="en-US" sz="1800" b="0" i="0" u="none" strike="noStrike" kern="1200" cap="none">
                          <a:latin typeface="Liberation Sans" pitchFamily="18"/>
                          <a:ea typeface="思源黑體" pitchFamily="2"/>
                          <a:cs typeface="Lucida Sans" pitchFamily="2"/>
                        </a:rPr>
                        <a:t>24%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ct val="45000"/>
                        <a:buFont typeface="OpenSymbol"/>
                        <a:buChar char="●"/>
                        <a:tabLst/>
                      </a:pPr>
                      <a:r>
                        <a:rPr lang="en-US" sz="1800" b="0" i="0" u="none" strike="noStrike" kern="1200" cap="none">
                          <a:latin typeface="Liberation Sans" pitchFamily="18"/>
                          <a:ea typeface="思源黑體" pitchFamily="2"/>
                          <a:cs typeface="Lucida Sans" pitchFamily="2"/>
                        </a:rPr>
                        <a:t>56%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ct val="45000"/>
                        <a:buFont typeface="OpenSymbol"/>
                        <a:buChar char="●"/>
                        <a:tabLst/>
                      </a:pPr>
                      <a:r>
                        <a:rPr lang="en-US" sz="1800" b="0" i="0" u="none" strike="noStrike" kern="1200" cap="none">
                          <a:latin typeface="Liberation Sans" pitchFamily="18"/>
                          <a:ea typeface="思源黑體" pitchFamily="2"/>
                          <a:cs typeface="Lucida Sans" pitchFamily="2"/>
                        </a:rPr>
                        <a:t>79%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ct val="45000"/>
                        <a:buFont typeface="OpenSymbol"/>
                        <a:buChar char="●"/>
                        <a:tabLst/>
                      </a:pPr>
                      <a:r>
                        <a:rPr lang="en-US" sz="1800" b="0" i="0" u="none" strike="noStrike" kern="1200" cap="none">
                          <a:latin typeface="Liberation Sans" pitchFamily="18"/>
                          <a:ea typeface="思源黑體" pitchFamily="2"/>
                          <a:cs typeface="Lucida Sans" pitchFamily="2"/>
                        </a:rPr>
                        <a:t>36%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27397077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3">
            <a:extLst>
              <a:ext uri="{FF2B5EF4-FFF2-40B4-BE49-F238E27FC236}">
                <a16:creationId xmlns:a16="http://schemas.microsoft.com/office/drawing/2014/main" id="{2BAA464C-315D-4C2F-95F7-F6C8FCE779EF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2880360" y="3024716"/>
            <a:ext cx="24482877" cy="6048719"/>
          </a:xfrm>
          <a:ln w="9363">
            <a:solidFill>
              <a:srgbClr val="FF0000"/>
            </a:solidFill>
            <a:prstDash val="solid"/>
          </a:ln>
        </p:spPr>
        <p:txBody>
          <a:bodyPr/>
          <a:lstStyle/>
          <a:p>
            <a:pPr lvl="0"/>
            <a:r>
              <a:rPr lang="zh-TW" sz="10000"/>
              <a:t>中文論文名稱 </a:t>
            </a:r>
            <a:r>
              <a:rPr lang="en-US" sz="10000">
                <a:latin typeface="Times New Roman" pitchFamily="18"/>
                <a:cs typeface="Times New Roman" pitchFamily="18"/>
              </a:rPr>
              <a:t>(</a:t>
            </a:r>
            <a:r>
              <a:rPr lang="zh-TW" sz="10000"/>
              <a:t>大小</a:t>
            </a:r>
            <a:r>
              <a:rPr lang="en-US" sz="10000"/>
              <a:t>80~136</a:t>
            </a:r>
            <a:r>
              <a:rPr lang="en-US" sz="10000">
                <a:latin typeface="Times New Roman" pitchFamily="18"/>
                <a:cs typeface="Times New Roman" pitchFamily="18"/>
              </a:rPr>
              <a:t>)</a:t>
            </a:r>
            <a:br>
              <a:rPr lang="en-US" sz="10000">
                <a:latin typeface="Times New Roman" pitchFamily="18"/>
                <a:cs typeface="Times New Roman" pitchFamily="18"/>
              </a:rPr>
            </a:br>
            <a:r>
              <a:rPr lang="zh-TW" sz="5400">
                <a:latin typeface="Times New Roman" pitchFamily="18"/>
                <a:cs typeface="Times New Roman" pitchFamily="18"/>
              </a:rPr>
              <a:t>姓名 </a:t>
            </a:r>
            <a:r>
              <a:rPr lang="en-US" sz="5400">
                <a:latin typeface="Times New Roman" pitchFamily="18"/>
                <a:cs typeface="Times New Roman" pitchFamily="18"/>
              </a:rPr>
              <a:t>(</a:t>
            </a:r>
            <a:r>
              <a:rPr lang="zh-TW" sz="5400">
                <a:latin typeface="Times New Roman" pitchFamily="18"/>
                <a:cs typeface="Times New Roman" pitchFamily="18"/>
              </a:rPr>
              <a:t>大小</a:t>
            </a:r>
            <a:r>
              <a:rPr lang="en-US" sz="5400">
                <a:latin typeface="Times New Roman" pitchFamily="18"/>
                <a:cs typeface="Times New Roman" pitchFamily="18"/>
              </a:rPr>
              <a:t>50~60)</a:t>
            </a:r>
            <a:br>
              <a:rPr lang="en-US" sz="5400">
                <a:latin typeface="Times New Roman" pitchFamily="18"/>
                <a:cs typeface="Times New Roman" pitchFamily="18"/>
              </a:rPr>
            </a:br>
            <a:r>
              <a:rPr lang="zh-TW" sz="5400">
                <a:latin typeface="Times New Roman" pitchFamily="18"/>
                <a:cs typeface="Times New Roman" pitchFamily="18"/>
              </a:rPr>
              <a:t>學校學系</a:t>
            </a:r>
            <a:r>
              <a:rPr lang="en-US" sz="5400">
                <a:latin typeface="Times New Roman" pitchFamily="18"/>
                <a:cs typeface="Times New Roman" pitchFamily="18"/>
              </a:rPr>
              <a:t>/</a:t>
            </a:r>
            <a:r>
              <a:rPr lang="zh-TW" sz="5400">
                <a:latin typeface="Times New Roman" pitchFamily="18"/>
                <a:cs typeface="Times New Roman" pitchFamily="18"/>
              </a:rPr>
              <a:t>任職單位職稱 </a:t>
            </a:r>
            <a:r>
              <a:rPr lang="en-US" sz="5400">
                <a:latin typeface="Times New Roman" pitchFamily="18"/>
                <a:cs typeface="Times New Roman" pitchFamily="18"/>
              </a:rPr>
              <a:t>(</a:t>
            </a:r>
            <a:r>
              <a:rPr lang="zh-TW" sz="5400">
                <a:latin typeface="Times New Roman" pitchFamily="18"/>
                <a:cs typeface="Times New Roman" pitchFamily="18"/>
              </a:rPr>
              <a:t>大小</a:t>
            </a:r>
            <a:r>
              <a:rPr lang="en-US" sz="5400">
                <a:latin typeface="Times New Roman" pitchFamily="18"/>
                <a:cs typeface="Times New Roman" pitchFamily="18"/>
              </a:rPr>
              <a:t>50~60)</a:t>
            </a:r>
          </a:p>
        </p:txBody>
      </p:sp>
      <p:sp>
        <p:nvSpPr>
          <p:cNvPr id="3" name="內容版面配置區 7">
            <a:extLst>
              <a:ext uri="{FF2B5EF4-FFF2-40B4-BE49-F238E27FC236}">
                <a16:creationId xmlns:a16="http://schemas.microsoft.com/office/drawing/2014/main" id="{64F84569-8E8C-4658-9B84-4859C4420A25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15363355" y="9569881"/>
            <a:ext cx="11999881" cy="30466802"/>
          </a:xfrm>
          <a:ln w="9363">
            <a:solidFill>
              <a:srgbClr val="FF0000"/>
            </a:solidFill>
            <a:prstDash val="solid"/>
          </a:ln>
        </p:spPr>
        <p:txBody>
          <a:bodyPr anchor="t"/>
          <a:lstStyle/>
          <a:p>
            <a:pPr lvl="0">
              <a:spcBef>
                <a:spcPts val="1000"/>
              </a:spcBef>
              <a:buNone/>
            </a:pPr>
            <a:r>
              <a:rPr lang="zh-TW" sz="4000" b="0"/>
              <a:t>四、研究結果</a:t>
            </a:r>
          </a:p>
          <a:p>
            <a:pPr lvl="0">
              <a:spcBef>
                <a:spcPts val="1000"/>
              </a:spcBef>
              <a:buNone/>
            </a:pPr>
            <a:endParaRPr lang="en-US" sz="4000" b="0"/>
          </a:p>
          <a:p>
            <a:pPr lvl="0">
              <a:spcBef>
                <a:spcPts val="1000"/>
              </a:spcBef>
              <a:buNone/>
            </a:pPr>
            <a:endParaRPr lang="en-US" sz="4000" b="0"/>
          </a:p>
          <a:p>
            <a:pPr lvl="0">
              <a:spcBef>
                <a:spcPts val="1000"/>
              </a:spcBef>
              <a:buNone/>
            </a:pPr>
            <a:r>
              <a:rPr lang="zh-TW" sz="4000" b="0"/>
              <a:t>五、結論與建議</a:t>
            </a:r>
          </a:p>
          <a:p>
            <a:pPr lvl="0">
              <a:spcBef>
                <a:spcPts val="1000"/>
              </a:spcBef>
              <a:buNone/>
            </a:pPr>
            <a:endParaRPr lang="en-US" sz="4000" b="0"/>
          </a:p>
        </p:txBody>
      </p:sp>
      <p:sp>
        <p:nvSpPr>
          <p:cNvPr id="4" name="內容版面配置區 14">
            <a:extLst>
              <a:ext uri="{FF2B5EF4-FFF2-40B4-BE49-F238E27FC236}">
                <a16:creationId xmlns:a16="http://schemas.microsoft.com/office/drawing/2014/main" id="{9B8578BC-6FC0-449A-838A-2F4242AC74C8}"/>
              </a:ext>
            </a:extLst>
          </p:cNvPr>
          <p:cNvSpPr txBox="1">
            <a:spLocks noGrp="1"/>
          </p:cNvSpPr>
          <p:nvPr>
            <p:ph type="body" idx="3"/>
          </p:nvPr>
        </p:nvSpPr>
        <p:spPr>
          <a:xfrm>
            <a:off x="2880360" y="9574563"/>
            <a:ext cx="11994477" cy="30462477"/>
          </a:xfrm>
          <a:ln w="9363">
            <a:solidFill>
              <a:srgbClr val="FF0000"/>
            </a:solidFill>
            <a:prstDash val="solid"/>
          </a:ln>
        </p:spPr>
        <p:txBody>
          <a:bodyPr anchor="t"/>
          <a:lstStyle/>
          <a:p>
            <a:pPr lvl="0">
              <a:spcBef>
                <a:spcPts val="1000"/>
              </a:spcBef>
            </a:pPr>
            <a:r>
              <a:rPr lang="zh-TW" sz="4000" b="0"/>
              <a:t>一、研究目的</a:t>
            </a:r>
          </a:p>
          <a:p>
            <a:pPr lvl="0">
              <a:spcBef>
                <a:spcPts val="1000"/>
              </a:spcBef>
            </a:pPr>
            <a:endParaRPr lang="en-US" sz="4000" b="0"/>
          </a:p>
          <a:p>
            <a:pPr lvl="0">
              <a:spcBef>
                <a:spcPts val="1000"/>
              </a:spcBef>
            </a:pPr>
            <a:endParaRPr lang="en-US" sz="4000" b="0"/>
          </a:p>
          <a:p>
            <a:pPr lvl="0">
              <a:spcBef>
                <a:spcPts val="1000"/>
              </a:spcBef>
            </a:pPr>
            <a:r>
              <a:rPr lang="zh-TW" sz="4000" b="0"/>
              <a:t>二、研究架構</a:t>
            </a:r>
          </a:p>
          <a:p>
            <a:pPr lvl="0">
              <a:spcBef>
                <a:spcPts val="1000"/>
              </a:spcBef>
            </a:pPr>
            <a:endParaRPr lang="en-US" sz="4000" b="0"/>
          </a:p>
          <a:p>
            <a:pPr lvl="0">
              <a:spcBef>
                <a:spcPts val="1000"/>
              </a:spcBef>
            </a:pPr>
            <a:endParaRPr lang="en-US" sz="4000" b="0"/>
          </a:p>
          <a:p>
            <a:pPr lvl="0">
              <a:spcBef>
                <a:spcPts val="1000"/>
              </a:spcBef>
            </a:pPr>
            <a:r>
              <a:rPr lang="zh-TW" sz="4000" b="0"/>
              <a:t>三、研究設計</a:t>
            </a:r>
          </a:p>
          <a:p>
            <a:pPr lvl="0">
              <a:spcBef>
                <a:spcPts val="1000"/>
              </a:spcBef>
            </a:pPr>
            <a:endParaRPr lang="en-US" sz="4000" b="0"/>
          </a:p>
          <a:p>
            <a:pPr lvl="0">
              <a:spcBef>
                <a:spcPts val="1000"/>
              </a:spcBef>
            </a:pPr>
            <a:endParaRPr lang="en-US" sz="4000" b="0"/>
          </a:p>
          <a:p>
            <a:pPr lvl="0">
              <a:spcBef>
                <a:spcPts val="1000"/>
              </a:spcBef>
            </a:pPr>
            <a:endParaRPr lang="en-US" sz="4000" b="0"/>
          </a:p>
          <a:p>
            <a:pPr lvl="0">
              <a:spcBef>
                <a:spcPts val="1000"/>
              </a:spcBef>
            </a:pPr>
            <a:endParaRPr lang="en-US" sz="4000" b="0"/>
          </a:p>
        </p:txBody>
      </p:sp>
      <p:cxnSp>
        <p:nvCxnSpPr>
          <p:cNvPr id="5" name="直線單箭頭接點 2">
            <a:extLst>
              <a:ext uri="{FF2B5EF4-FFF2-40B4-BE49-F238E27FC236}">
                <a16:creationId xmlns:a16="http://schemas.microsoft.com/office/drawing/2014/main" id="{DC9E4557-A061-4B2A-95FC-AD5AF3537F16}"/>
              </a:ext>
            </a:extLst>
          </p:cNvPr>
          <p:cNvCxnSpPr/>
          <p:nvPr/>
        </p:nvCxnSpPr>
        <p:spPr>
          <a:xfrm>
            <a:off x="14761799" y="0"/>
            <a:ext cx="0" cy="2880716"/>
          </a:xfrm>
          <a:prstGeom prst="straightConnector1">
            <a:avLst/>
          </a:prstGeom>
          <a:noFill/>
          <a:ln w="9363" cap="flat">
            <a:solidFill>
              <a:srgbClr val="FF0000"/>
            </a:solidFill>
            <a:prstDash val="solid"/>
            <a:miter/>
            <a:headEnd type="arrow"/>
            <a:tailEnd type="arrow"/>
          </a:ln>
        </p:spPr>
      </p:cxnSp>
      <p:cxnSp>
        <p:nvCxnSpPr>
          <p:cNvPr id="6" name="直線單箭頭接點 16">
            <a:extLst>
              <a:ext uri="{FF2B5EF4-FFF2-40B4-BE49-F238E27FC236}">
                <a16:creationId xmlns:a16="http://schemas.microsoft.com/office/drawing/2014/main" id="{6E8E1A8B-F9FE-4BB3-BDAA-5C8EC9A5472C}"/>
              </a:ext>
            </a:extLst>
          </p:cNvPr>
          <p:cNvCxnSpPr/>
          <p:nvPr/>
        </p:nvCxnSpPr>
        <p:spPr>
          <a:xfrm flipH="1">
            <a:off x="27363237" y="4969078"/>
            <a:ext cx="2880360" cy="0"/>
          </a:xfrm>
          <a:prstGeom prst="straightConnector1">
            <a:avLst/>
          </a:prstGeom>
          <a:noFill/>
          <a:ln w="9363" cap="flat">
            <a:solidFill>
              <a:srgbClr val="FF0000"/>
            </a:solidFill>
            <a:prstDash val="solid"/>
            <a:miter/>
            <a:headEnd type="arrow"/>
            <a:tailEnd type="arrow"/>
          </a:ln>
        </p:spPr>
      </p:cxnSp>
      <p:cxnSp>
        <p:nvCxnSpPr>
          <p:cNvPr id="7" name="直線單箭頭接點 17">
            <a:extLst>
              <a:ext uri="{FF2B5EF4-FFF2-40B4-BE49-F238E27FC236}">
                <a16:creationId xmlns:a16="http://schemas.microsoft.com/office/drawing/2014/main" id="{902CEE0D-7D7A-4E99-8337-C68368439B6E}"/>
              </a:ext>
            </a:extLst>
          </p:cNvPr>
          <p:cNvCxnSpPr/>
          <p:nvPr/>
        </p:nvCxnSpPr>
        <p:spPr>
          <a:xfrm flipH="1">
            <a:off x="0" y="4969078"/>
            <a:ext cx="2880360" cy="0"/>
          </a:xfrm>
          <a:prstGeom prst="straightConnector1">
            <a:avLst/>
          </a:prstGeom>
          <a:noFill/>
          <a:ln w="9363" cap="flat">
            <a:solidFill>
              <a:srgbClr val="FF0000"/>
            </a:solidFill>
            <a:prstDash val="solid"/>
            <a:miter/>
            <a:headEnd type="arrow"/>
            <a:tailEnd type="arrow"/>
          </a:ln>
        </p:spPr>
      </p:cxnSp>
      <p:cxnSp>
        <p:nvCxnSpPr>
          <p:cNvPr id="8" name="直線單箭頭接點 19">
            <a:extLst>
              <a:ext uri="{FF2B5EF4-FFF2-40B4-BE49-F238E27FC236}">
                <a16:creationId xmlns:a16="http://schemas.microsoft.com/office/drawing/2014/main" id="{AEDF63E7-8487-45DF-8EB6-B15BFA11C391}"/>
              </a:ext>
            </a:extLst>
          </p:cNvPr>
          <p:cNvCxnSpPr/>
          <p:nvPr/>
        </p:nvCxnSpPr>
        <p:spPr>
          <a:xfrm>
            <a:off x="14473799" y="40037040"/>
            <a:ext cx="0" cy="2736717"/>
          </a:xfrm>
          <a:prstGeom prst="straightConnector1">
            <a:avLst/>
          </a:prstGeom>
          <a:noFill/>
          <a:ln w="9363" cap="flat">
            <a:solidFill>
              <a:srgbClr val="FF0000"/>
            </a:solidFill>
            <a:prstDash val="solid"/>
            <a:miter/>
            <a:headEnd type="arrow"/>
            <a:tailEnd type="arrow"/>
          </a:ln>
        </p:spPr>
      </p:cxnSp>
      <p:sp>
        <p:nvSpPr>
          <p:cNvPr id="9" name="文字方塊 26">
            <a:extLst>
              <a:ext uri="{FF2B5EF4-FFF2-40B4-BE49-F238E27FC236}">
                <a16:creationId xmlns:a16="http://schemas.microsoft.com/office/drawing/2014/main" id="{A51783BA-709F-423B-A9FE-4BBB5274B3DA}"/>
              </a:ext>
            </a:extLst>
          </p:cNvPr>
          <p:cNvSpPr txBox="1"/>
          <p:nvPr/>
        </p:nvSpPr>
        <p:spPr>
          <a:xfrm>
            <a:off x="60478" y="5443916"/>
            <a:ext cx="3042720" cy="1354317"/>
          </a:xfrm>
          <a:prstGeom prst="rect">
            <a:avLst/>
          </a:prstGeom>
          <a:noFill/>
          <a:ln cap="flat">
            <a:noFill/>
          </a:ln>
        </p:spPr>
        <p:txBody>
          <a:bodyPr vert="horz" wrap="none" lIns="91440" tIns="45720" rIns="91440" bIns="45720" anchor="t" anchorCtr="0" compatLnSpc="0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8200" b="0" i="0" u="none" strike="noStrike" kern="1200" cap="none" spc="0" baseline="0">
                <a:solidFill>
                  <a:srgbClr val="FF0000"/>
                </a:solidFill>
                <a:uFillTx/>
                <a:latin typeface="Calibri" pitchFamily="18"/>
                <a:ea typeface="新細明體" pitchFamily="18"/>
                <a:cs typeface="Lucida Sans" pitchFamily="2"/>
              </a:rPr>
              <a:t>8</a:t>
            </a:r>
            <a:r>
              <a:rPr lang="zh-TW" sz="8200" b="0" i="0" u="none" strike="noStrike" kern="1200" cap="none" spc="0" baseline="0">
                <a:solidFill>
                  <a:srgbClr val="FF0000"/>
                </a:solidFill>
                <a:uFillTx/>
                <a:latin typeface="Calibri" pitchFamily="18"/>
                <a:ea typeface="新細明體" pitchFamily="18"/>
                <a:cs typeface="Lucida Sans" pitchFamily="2"/>
              </a:rPr>
              <a:t>公分</a:t>
            </a:r>
          </a:p>
        </p:txBody>
      </p:sp>
      <p:sp>
        <p:nvSpPr>
          <p:cNvPr id="10" name="矩形 27">
            <a:extLst>
              <a:ext uri="{FF2B5EF4-FFF2-40B4-BE49-F238E27FC236}">
                <a16:creationId xmlns:a16="http://schemas.microsoft.com/office/drawing/2014/main" id="{DB53585A-9E46-4E8D-AE19-04CA2F97702D}"/>
              </a:ext>
            </a:extLst>
          </p:cNvPr>
          <p:cNvSpPr/>
          <p:nvPr/>
        </p:nvSpPr>
        <p:spPr>
          <a:xfrm>
            <a:off x="27363237" y="5465524"/>
            <a:ext cx="3042720" cy="1341717"/>
          </a:xfrm>
          <a:prstGeom prst="rect">
            <a:avLst/>
          </a:prstGeom>
          <a:noFill/>
          <a:ln cap="flat">
            <a:noFill/>
            <a:prstDash val="solid"/>
          </a:ln>
        </p:spPr>
        <p:txBody>
          <a:bodyPr vert="horz" wrap="none" lIns="91440" tIns="45720" rIns="91440" bIns="45720" anchor="t" anchorCtr="0" compatLnSpc="0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8200" b="0" i="0" u="none" strike="noStrike" kern="1200" cap="none" spc="0" baseline="0">
                <a:solidFill>
                  <a:srgbClr val="FF0000"/>
                </a:solidFill>
                <a:uFillTx/>
                <a:latin typeface="Calibri" pitchFamily="18"/>
                <a:ea typeface="新細明體" pitchFamily="18"/>
                <a:cs typeface="Lucida Sans" pitchFamily="2"/>
              </a:rPr>
              <a:t>8</a:t>
            </a:r>
            <a:r>
              <a:rPr lang="zh-TW" sz="8200" b="0" i="0" u="none" strike="noStrike" kern="1200" cap="none" spc="0" baseline="0">
                <a:solidFill>
                  <a:srgbClr val="FF0000"/>
                </a:solidFill>
                <a:uFillTx/>
                <a:latin typeface="Calibri" pitchFamily="18"/>
                <a:ea typeface="新細明體" pitchFamily="18"/>
                <a:cs typeface="Lucida Sans" pitchFamily="2"/>
              </a:rPr>
              <a:t>公分</a:t>
            </a:r>
          </a:p>
        </p:txBody>
      </p:sp>
      <p:sp>
        <p:nvSpPr>
          <p:cNvPr id="11" name="文字方塊 28">
            <a:extLst>
              <a:ext uri="{FF2B5EF4-FFF2-40B4-BE49-F238E27FC236}">
                <a16:creationId xmlns:a16="http://schemas.microsoft.com/office/drawing/2014/main" id="{C59763FB-2584-4700-A087-8C9EA459375F}"/>
              </a:ext>
            </a:extLst>
          </p:cNvPr>
          <p:cNvSpPr txBox="1"/>
          <p:nvPr/>
        </p:nvSpPr>
        <p:spPr>
          <a:xfrm>
            <a:off x="14933880" y="46076"/>
            <a:ext cx="1170715" cy="2952359"/>
          </a:xfrm>
          <a:prstGeom prst="rect">
            <a:avLst/>
          </a:prstGeom>
          <a:noFill/>
          <a:ln cap="flat">
            <a:noFill/>
          </a:ln>
        </p:spPr>
        <p:txBody>
          <a:bodyPr vert="eaVert" wrap="square" lIns="91440" tIns="45720" rIns="91440" bIns="45720" anchor="t" anchorCtr="0" compatLnSpc="0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5400" b="0" i="0" u="none" strike="noStrike" kern="1200" cap="none" spc="0" baseline="0">
                <a:solidFill>
                  <a:srgbClr val="FF0000"/>
                </a:solidFill>
                <a:uFillTx/>
                <a:latin typeface="Calibri" pitchFamily="18"/>
                <a:ea typeface="新細明體" pitchFamily="18"/>
                <a:cs typeface="Lucida Sans" pitchFamily="2"/>
              </a:rPr>
              <a:t>8</a:t>
            </a:r>
            <a:r>
              <a:rPr lang="zh-TW" sz="5400" b="0" i="0" u="none" strike="noStrike" kern="1200" cap="none" spc="0" baseline="0">
                <a:solidFill>
                  <a:srgbClr val="FF0000"/>
                </a:solidFill>
                <a:uFillTx/>
                <a:latin typeface="Calibri" pitchFamily="18"/>
                <a:ea typeface="新細明體" pitchFamily="18"/>
                <a:cs typeface="Lucida Sans" pitchFamily="2"/>
              </a:rPr>
              <a:t>公分</a:t>
            </a:r>
          </a:p>
        </p:txBody>
      </p:sp>
      <p:sp>
        <p:nvSpPr>
          <p:cNvPr id="12" name="文字方塊 29">
            <a:extLst>
              <a:ext uri="{FF2B5EF4-FFF2-40B4-BE49-F238E27FC236}">
                <a16:creationId xmlns:a16="http://schemas.microsoft.com/office/drawing/2014/main" id="{E30CC5CB-E1B5-4187-B973-820775FDEB58}"/>
              </a:ext>
            </a:extLst>
          </p:cNvPr>
          <p:cNvSpPr txBox="1"/>
          <p:nvPr/>
        </p:nvSpPr>
        <p:spPr>
          <a:xfrm>
            <a:off x="14665320" y="39821397"/>
            <a:ext cx="1170715" cy="2952359"/>
          </a:xfrm>
          <a:prstGeom prst="rect">
            <a:avLst/>
          </a:prstGeom>
          <a:noFill/>
          <a:ln cap="flat">
            <a:noFill/>
          </a:ln>
        </p:spPr>
        <p:txBody>
          <a:bodyPr vert="eaVert" wrap="square" lIns="91440" tIns="45720" rIns="91440" bIns="45720" anchor="t" anchorCtr="0" compatLnSpc="0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5400" b="0" i="0" u="none" strike="noStrike" kern="1200" cap="none" spc="0" baseline="0">
                <a:solidFill>
                  <a:srgbClr val="FF0000"/>
                </a:solidFill>
                <a:uFillTx/>
                <a:latin typeface="Calibri" pitchFamily="18"/>
                <a:ea typeface="新細明體" pitchFamily="18"/>
                <a:cs typeface="Lucida Sans" pitchFamily="2"/>
              </a:rPr>
              <a:t>8</a:t>
            </a:r>
            <a:r>
              <a:rPr lang="zh-TW" sz="5400" b="0" i="0" u="none" strike="noStrike" kern="1200" cap="none" spc="0" baseline="0">
                <a:solidFill>
                  <a:srgbClr val="FF0000"/>
                </a:solidFill>
                <a:uFillTx/>
                <a:latin typeface="Calibri" pitchFamily="18"/>
                <a:ea typeface="新細明體" pitchFamily="18"/>
                <a:cs typeface="Lucida Sans" pitchFamily="2"/>
              </a:rPr>
              <a:t>公分</a:t>
            </a:r>
          </a:p>
        </p:txBody>
      </p:sp>
      <p:sp>
        <p:nvSpPr>
          <p:cNvPr id="13" name="文字方塊 21">
            <a:extLst>
              <a:ext uri="{FF2B5EF4-FFF2-40B4-BE49-F238E27FC236}">
                <a16:creationId xmlns:a16="http://schemas.microsoft.com/office/drawing/2014/main" id="{7D63080F-5FF9-4295-8549-4D4C4A97E779}"/>
              </a:ext>
            </a:extLst>
          </p:cNvPr>
          <p:cNvSpPr txBox="1"/>
          <p:nvPr/>
        </p:nvSpPr>
        <p:spPr>
          <a:xfrm>
            <a:off x="5832719" y="17825761"/>
            <a:ext cx="5256721" cy="1310755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0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sz="4000" b="0" i="0" u="none" strike="noStrike" kern="1200" cap="none" spc="0" baseline="0">
                <a:solidFill>
                  <a:srgbClr val="000000"/>
                </a:solidFill>
                <a:uFillTx/>
                <a:latin typeface="Calibri" pitchFamily="18"/>
                <a:ea typeface="新細明體" pitchFamily="18"/>
                <a:cs typeface="Lucida Sans" pitchFamily="2"/>
              </a:rPr>
              <a:t>表的說明 </a:t>
            </a:r>
            <a:r>
              <a:rPr lang="en-US" sz="4000" b="0" i="0" u="none" strike="noStrike" kern="1200" cap="none" spc="0" baseline="0">
                <a:solidFill>
                  <a:srgbClr val="000000"/>
                </a:solidFill>
                <a:uFillTx/>
                <a:latin typeface="Calibri" pitchFamily="18"/>
                <a:ea typeface="新細明體" pitchFamily="18"/>
                <a:cs typeface="Lucida Sans" pitchFamily="2"/>
              </a:rPr>
              <a:t>(</a:t>
            </a:r>
            <a:r>
              <a:rPr lang="zh-TW" sz="4000" b="0" i="0" u="none" strike="noStrike" kern="1200" cap="none" spc="0" baseline="0">
                <a:solidFill>
                  <a:srgbClr val="000000"/>
                </a:solidFill>
                <a:uFillTx/>
                <a:latin typeface="Calibri" pitchFamily="18"/>
                <a:ea typeface="新細明體" pitchFamily="18"/>
                <a:cs typeface="Lucida Sans" pitchFamily="2"/>
              </a:rPr>
              <a:t>在表的上方</a:t>
            </a:r>
            <a:r>
              <a:rPr lang="en-US" sz="4000" b="0" i="0" u="none" strike="noStrike" kern="1200" cap="none" spc="0" baseline="0">
                <a:solidFill>
                  <a:srgbClr val="000000"/>
                </a:solidFill>
                <a:uFillTx/>
                <a:latin typeface="Calibri" pitchFamily="18"/>
                <a:ea typeface="新細明體" pitchFamily="18"/>
                <a:cs typeface="Lucida Sans" pitchFamily="2"/>
              </a:rPr>
              <a:t>)</a:t>
            </a:r>
          </a:p>
        </p:txBody>
      </p:sp>
      <p:graphicFrame>
        <p:nvGraphicFramePr>
          <p:cNvPr id="14" name="表格 13">
            <a:extLst>
              <a:ext uri="{FF2B5EF4-FFF2-40B4-BE49-F238E27FC236}">
                <a16:creationId xmlns:a16="http://schemas.microsoft.com/office/drawing/2014/main" id="{CC0C6468-FB16-4B4B-A9E2-81ABE5354F48}"/>
              </a:ext>
            </a:extLst>
          </p:cNvPr>
          <p:cNvGraphicFramePr>
            <a:graphicFrameLocks noGrp="1"/>
          </p:cNvGraphicFramePr>
          <p:nvPr/>
        </p:nvGraphicFramePr>
        <p:xfrm>
          <a:off x="3096359" y="19082522"/>
          <a:ext cx="11700717" cy="3330354"/>
        </p:xfrm>
        <a:graphic>
          <a:graphicData uri="http://schemas.openxmlformats.org/drawingml/2006/table">
            <a:tbl>
              <a:tblPr firstRow="1" bandRow="1">
                <a:effectLst/>
                <a:tableStyleId>{5C22544A-7EE6-4342-B048-85BDC9FD1C3A}</a:tableStyleId>
              </a:tblPr>
              <a:tblGrid>
                <a:gridCol w="2340004">
                  <a:extLst>
                    <a:ext uri="{9D8B030D-6E8A-4147-A177-3AD203B41FA5}">
                      <a16:colId xmlns:a16="http://schemas.microsoft.com/office/drawing/2014/main" val="4217332482"/>
                    </a:ext>
                  </a:extLst>
                </a:gridCol>
                <a:gridCol w="2340004">
                  <a:extLst>
                    <a:ext uri="{9D8B030D-6E8A-4147-A177-3AD203B41FA5}">
                      <a16:colId xmlns:a16="http://schemas.microsoft.com/office/drawing/2014/main" val="3251435284"/>
                    </a:ext>
                  </a:extLst>
                </a:gridCol>
                <a:gridCol w="2340004">
                  <a:extLst>
                    <a:ext uri="{9D8B030D-6E8A-4147-A177-3AD203B41FA5}">
                      <a16:colId xmlns:a16="http://schemas.microsoft.com/office/drawing/2014/main" val="3322397568"/>
                    </a:ext>
                  </a:extLst>
                </a:gridCol>
                <a:gridCol w="2340004">
                  <a:extLst>
                    <a:ext uri="{9D8B030D-6E8A-4147-A177-3AD203B41FA5}">
                      <a16:colId xmlns:a16="http://schemas.microsoft.com/office/drawing/2014/main" val="1297533489"/>
                    </a:ext>
                  </a:extLst>
                </a:gridCol>
                <a:gridCol w="2340717">
                  <a:extLst>
                    <a:ext uri="{9D8B030D-6E8A-4147-A177-3AD203B41FA5}">
                      <a16:colId xmlns:a16="http://schemas.microsoft.com/office/drawing/2014/main" val="953551942"/>
                    </a:ext>
                  </a:extLst>
                </a:gridCol>
              </a:tblGrid>
              <a:tr h="1665003">
                <a:tc>
                  <a:txBody>
                    <a:bodyPr/>
                    <a:lstStyle/>
                    <a:p>
                      <a:pPr marL="0" marR="0" lvl="0" indent="0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ct val="45000"/>
                        <a:buFont typeface="OpenSymbol"/>
                        <a:buChar char="●"/>
                        <a:tabLst/>
                      </a:pPr>
                      <a:r>
                        <a:rPr lang="en-US" sz="1800" b="0" i="0" u="none" strike="noStrike" kern="1200" cap="none">
                          <a:latin typeface="Liberation Sans" pitchFamily="18"/>
                          <a:ea typeface="思源黑體" pitchFamily="2"/>
                          <a:cs typeface="Lucida Sans" pitchFamily="2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ct val="45000"/>
                        <a:buFont typeface="OpenSymbol"/>
                        <a:buChar char="●"/>
                        <a:tabLst/>
                      </a:pPr>
                      <a:r>
                        <a:rPr lang="en-US" sz="1800" b="0" i="0" u="none" strike="noStrike" kern="1200" cap="none">
                          <a:latin typeface="Liberation Sans" pitchFamily="18"/>
                          <a:ea typeface="思源黑體" pitchFamily="2"/>
                          <a:cs typeface="Lucida Sans" pitchFamily="2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ct val="45000"/>
                        <a:buFont typeface="OpenSymbol"/>
                        <a:buChar char="●"/>
                        <a:tabLst/>
                      </a:pPr>
                      <a:r>
                        <a:rPr lang="en-US" sz="1800" b="0" i="0" u="none" strike="noStrike" kern="1200" cap="none">
                          <a:latin typeface="Liberation Sans" pitchFamily="18"/>
                          <a:ea typeface="思源黑體" pitchFamily="2"/>
                          <a:cs typeface="Lucida Sans" pitchFamily="2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ct val="45000"/>
                        <a:buFont typeface="OpenSymbol"/>
                        <a:buChar char="●"/>
                        <a:tabLst/>
                      </a:pPr>
                      <a:r>
                        <a:rPr lang="en-US" sz="1800" b="0" i="0" u="none" strike="noStrike" kern="1200" cap="none">
                          <a:latin typeface="Liberation Sans" pitchFamily="18"/>
                          <a:ea typeface="思源黑體" pitchFamily="2"/>
                          <a:cs typeface="Lucida Sans" pitchFamily="2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ct val="45000"/>
                        <a:buFont typeface="OpenSymbol"/>
                        <a:buChar char="●"/>
                        <a:tabLst/>
                      </a:pPr>
                      <a:r>
                        <a:rPr lang="en-US" sz="1800" b="0" i="0" u="none" strike="noStrike" kern="1200" cap="none">
                          <a:latin typeface="Liberation Sans" pitchFamily="18"/>
                          <a:ea typeface="思源黑體" pitchFamily="2"/>
                          <a:cs typeface="Lucida Sans" pitchFamily="2"/>
                        </a:rPr>
                        <a:t>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34012301"/>
                  </a:ext>
                </a:extLst>
              </a:tr>
              <a:tr h="1665360">
                <a:tc>
                  <a:txBody>
                    <a:bodyPr/>
                    <a:lstStyle/>
                    <a:p>
                      <a:pPr marL="0" marR="0" lvl="0" indent="0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ct val="45000"/>
                        <a:buFont typeface="OpenSymbol"/>
                        <a:buChar char="●"/>
                        <a:tabLst/>
                      </a:pPr>
                      <a:r>
                        <a:rPr lang="en-US" sz="1800" b="0" i="0" u="none" strike="noStrike" kern="1200" cap="none">
                          <a:latin typeface="Liberation Sans" pitchFamily="18"/>
                          <a:ea typeface="思源黑體" pitchFamily="2"/>
                          <a:cs typeface="Lucida Sans" pitchFamily="2"/>
                        </a:rPr>
                        <a:t>34%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ct val="45000"/>
                        <a:buFont typeface="OpenSymbol"/>
                        <a:buChar char="●"/>
                        <a:tabLst/>
                      </a:pPr>
                      <a:r>
                        <a:rPr lang="en-US" sz="1800" b="0" i="0" u="none" strike="noStrike" kern="1200" cap="none">
                          <a:latin typeface="Liberation Sans" pitchFamily="18"/>
                          <a:ea typeface="思源黑體" pitchFamily="2"/>
                          <a:cs typeface="Lucida Sans" pitchFamily="2"/>
                        </a:rPr>
                        <a:t>24%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ct val="45000"/>
                        <a:buFont typeface="OpenSymbol"/>
                        <a:buChar char="●"/>
                        <a:tabLst/>
                      </a:pPr>
                      <a:r>
                        <a:rPr lang="en-US" sz="1800" b="0" i="0" u="none" strike="noStrike" kern="1200" cap="none">
                          <a:latin typeface="Liberation Sans" pitchFamily="18"/>
                          <a:ea typeface="思源黑體" pitchFamily="2"/>
                          <a:cs typeface="Lucida Sans" pitchFamily="2"/>
                        </a:rPr>
                        <a:t>56%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ct val="45000"/>
                        <a:buFont typeface="OpenSymbol"/>
                        <a:buChar char="●"/>
                        <a:tabLst/>
                      </a:pPr>
                      <a:r>
                        <a:rPr lang="en-US" sz="1800" b="0" i="0" u="none" strike="noStrike" kern="1200" cap="none">
                          <a:latin typeface="Liberation Sans" pitchFamily="18"/>
                          <a:ea typeface="思源黑體" pitchFamily="2"/>
                          <a:cs typeface="Lucida Sans" pitchFamily="2"/>
                        </a:rPr>
                        <a:t>79%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rtl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ct val="45000"/>
                        <a:buFont typeface="OpenSymbol"/>
                        <a:buChar char="●"/>
                        <a:tabLst/>
                      </a:pPr>
                      <a:r>
                        <a:rPr lang="en-US" sz="1800" b="0" i="0" u="none" strike="noStrike" kern="1200" cap="none">
                          <a:latin typeface="Liberation Sans" pitchFamily="18"/>
                          <a:ea typeface="思源黑體" pitchFamily="2"/>
                          <a:cs typeface="Lucida Sans" pitchFamily="2"/>
                        </a:rPr>
                        <a:t>36%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18100319"/>
                  </a:ext>
                </a:extLst>
              </a:tr>
            </a:tbl>
          </a:graphicData>
        </a:graphic>
      </p:graphicFrame>
      <p:grpSp>
        <p:nvGrpSpPr>
          <p:cNvPr id="15" name="資料庫圖表 23">
            <a:extLst>
              <a:ext uri="{FF2B5EF4-FFF2-40B4-BE49-F238E27FC236}">
                <a16:creationId xmlns:a16="http://schemas.microsoft.com/office/drawing/2014/main" id="{CC12F562-7BF9-488A-BAEE-7CD6A386EA91}"/>
              </a:ext>
            </a:extLst>
          </p:cNvPr>
          <p:cNvGrpSpPr/>
          <p:nvPr/>
        </p:nvGrpSpPr>
        <p:grpSpPr>
          <a:xfrm>
            <a:off x="4618442" y="25258315"/>
            <a:ext cx="8656551" cy="8355961"/>
            <a:chOff x="4618442" y="25258315"/>
            <a:chExt cx="8656551" cy="8355961"/>
          </a:xfrm>
        </p:grpSpPr>
        <p:sp>
          <p:nvSpPr>
            <p:cNvPr id="16" name="手繪多邊形: 圖案 15">
              <a:extLst>
                <a:ext uri="{FF2B5EF4-FFF2-40B4-BE49-F238E27FC236}">
                  <a16:creationId xmlns:a16="http://schemas.microsoft.com/office/drawing/2014/main" id="{C4C3221B-F33A-496C-BE1D-6F8254ACD371}"/>
                </a:ext>
              </a:extLst>
            </p:cNvPr>
            <p:cNvSpPr/>
            <p:nvPr/>
          </p:nvSpPr>
          <p:spPr>
            <a:xfrm>
              <a:off x="7685641" y="25258315"/>
              <a:ext cx="2521796" cy="2521796"/>
            </a:xfrm>
            <a:custGeom>
              <a:avLst/>
              <a:gdLst>
                <a:gd name="f0" fmla="val 10800000"/>
                <a:gd name="f1" fmla="val 5400000"/>
                <a:gd name="f2" fmla="val 180"/>
                <a:gd name="f3" fmla="val w"/>
                <a:gd name="f4" fmla="val h"/>
                <a:gd name="f5" fmla="val 0"/>
                <a:gd name="f6" fmla="val 2521827"/>
                <a:gd name="f7" fmla="val 1260914"/>
                <a:gd name="f8" fmla="val 564530"/>
                <a:gd name="f9" fmla="val 1957298"/>
                <a:gd name="f10" fmla="val 2521828"/>
                <a:gd name="f11" fmla="+- 0 0 0"/>
                <a:gd name="f12" fmla="*/ f3 1 2521827"/>
                <a:gd name="f13" fmla="*/ f4 1 2521827"/>
                <a:gd name="f14" fmla="+- f6 0 f5"/>
                <a:gd name="f15" fmla="*/ f11 f0 1"/>
                <a:gd name="f16" fmla="*/ f14 1 2521827"/>
                <a:gd name="f17" fmla="*/ 0 f14 1"/>
                <a:gd name="f18" fmla="*/ 1260914 f14 1"/>
                <a:gd name="f19" fmla="*/ 2521828 f14 1"/>
                <a:gd name="f20" fmla="*/ f15 1 f2"/>
                <a:gd name="f21" fmla="*/ f17 1 2521827"/>
                <a:gd name="f22" fmla="*/ f18 1 2521827"/>
                <a:gd name="f23" fmla="*/ f19 1 2521827"/>
                <a:gd name="f24" fmla="*/ f5 1 f16"/>
                <a:gd name="f25" fmla="*/ f6 1 f16"/>
                <a:gd name="f26" fmla="+- f20 0 f1"/>
                <a:gd name="f27" fmla="*/ f21 1 f16"/>
                <a:gd name="f28" fmla="*/ f22 1 f16"/>
                <a:gd name="f29" fmla="*/ f23 1 f16"/>
                <a:gd name="f30" fmla="*/ f24 f12 1"/>
                <a:gd name="f31" fmla="*/ f25 f12 1"/>
                <a:gd name="f32" fmla="*/ f25 f13 1"/>
                <a:gd name="f33" fmla="*/ f24 f13 1"/>
                <a:gd name="f34" fmla="*/ f27 f12 1"/>
                <a:gd name="f35" fmla="*/ f28 f13 1"/>
                <a:gd name="f36" fmla="*/ f28 f12 1"/>
                <a:gd name="f37" fmla="*/ f27 f13 1"/>
                <a:gd name="f38" fmla="*/ f29 f12 1"/>
                <a:gd name="f39" fmla="*/ f29 f13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26">
                  <a:pos x="f34" y="f35"/>
                </a:cxn>
                <a:cxn ang="f26">
                  <a:pos x="f36" y="f37"/>
                </a:cxn>
                <a:cxn ang="f26">
                  <a:pos x="f38" y="f35"/>
                </a:cxn>
                <a:cxn ang="f26">
                  <a:pos x="f36" y="f39"/>
                </a:cxn>
                <a:cxn ang="f26">
                  <a:pos x="f34" y="f35"/>
                </a:cxn>
              </a:cxnLst>
              <a:rect l="f30" t="f33" r="f31" b="f32"/>
              <a:pathLst>
                <a:path w="2521827" h="2521827">
                  <a:moveTo>
                    <a:pt x="f5" y="f7"/>
                  </a:moveTo>
                  <a:cubicBezTo>
                    <a:pt x="f5" y="f8"/>
                    <a:pt x="f8" y="f5"/>
                    <a:pt x="f7" y="f5"/>
                  </a:cubicBezTo>
                  <a:cubicBezTo>
                    <a:pt x="f9" y="f5"/>
                    <a:pt x="f10" y="f8"/>
                    <a:pt x="f10" y="f7"/>
                  </a:cubicBezTo>
                  <a:cubicBezTo>
                    <a:pt x="f10" y="f9"/>
                    <a:pt x="f9" y="f10"/>
                    <a:pt x="f7" y="f10"/>
                  </a:cubicBezTo>
                  <a:cubicBezTo>
                    <a:pt x="f8" y="f10"/>
                    <a:pt x="f5" y="f9"/>
                    <a:pt x="f5" y="f7"/>
                  </a:cubicBezTo>
                  <a:close/>
                </a:path>
              </a:pathLst>
            </a:custGeom>
            <a:solidFill>
              <a:srgbClr val="4F81BD"/>
            </a:solidFill>
            <a:ln w="25557" cap="flat">
              <a:solidFill>
                <a:srgbClr val="FFFFFF"/>
              </a:solidFill>
              <a:prstDash val="solid"/>
              <a:miter/>
            </a:ln>
          </p:spPr>
          <p:txBody>
            <a:bodyPr vert="horz" wrap="square" lIns="440274" tIns="440274" rIns="440274" bIns="440274" anchor="ctr" anchorCtr="1" compatLnSpc="0">
              <a:noAutofit/>
            </a:bodyPr>
            <a:lstStyle/>
            <a:p>
              <a:pPr marL="0" marR="0" lvl="0" indent="0" algn="l" defTabSz="914400" rtl="0" fontAlgn="auto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en-US" sz="1800" b="0" i="0" u="none" strike="noStrike" kern="1200" cap="none" spc="0" baseline="0">
                <a:solidFill>
                  <a:srgbClr val="000000"/>
                </a:solidFill>
                <a:uFillTx/>
                <a:latin typeface="Liberation Sans" pitchFamily="18"/>
                <a:ea typeface="思源黑體" pitchFamily="2"/>
                <a:cs typeface="Lucida Sans" pitchFamily="2"/>
              </a:endParaRPr>
            </a:p>
          </p:txBody>
        </p:sp>
        <p:sp>
          <p:nvSpPr>
            <p:cNvPr id="17" name="手繪多邊形: 圖案 16">
              <a:extLst>
                <a:ext uri="{FF2B5EF4-FFF2-40B4-BE49-F238E27FC236}">
                  <a16:creationId xmlns:a16="http://schemas.microsoft.com/office/drawing/2014/main" id="{0B2268E1-DEB4-466E-940D-EA75FEC116A7}"/>
                </a:ext>
              </a:extLst>
            </p:cNvPr>
            <p:cNvSpPr/>
            <p:nvPr/>
          </p:nvSpPr>
          <p:spPr>
            <a:xfrm rot="2160005">
              <a:off x="10128514" y="27196763"/>
              <a:ext cx="672842" cy="851041"/>
            </a:xfrm>
            <a:custGeom>
              <a:avLst/>
              <a:gdLst>
                <a:gd name="f0" fmla="val 10800000"/>
                <a:gd name="f1" fmla="val 5400000"/>
                <a:gd name="f2" fmla="val 180"/>
                <a:gd name="f3" fmla="val w"/>
                <a:gd name="f4" fmla="val h"/>
                <a:gd name="f5" fmla="val 0"/>
                <a:gd name="f6" fmla="val 672820"/>
                <a:gd name="f7" fmla="val 851116"/>
                <a:gd name="f8" fmla="val 170223"/>
                <a:gd name="f9" fmla="val 336410"/>
                <a:gd name="f10" fmla="val 425558"/>
                <a:gd name="f11" fmla="val 680893"/>
                <a:gd name="f12" fmla="+- 0 0 0"/>
                <a:gd name="f13" fmla="*/ f3 1 672820"/>
                <a:gd name="f14" fmla="*/ f4 1 851116"/>
                <a:gd name="f15" fmla="+- f7 0 f5"/>
                <a:gd name="f16" fmla="+- f6 0 f5"/>
                <a:gd name="f17" fmla="*/ f12 f0 1"/>
                <a:gd name="f18" fmla="*/ f16 1 672820"/>
                <a:gd name="f19" fmla="*/ f15 1 851116"/>
                <a:gd name="f20" fmla="*/ 0 f16 1"/>
                <a:gd name="f21" fmla="*/ 170223 f15 1"/>
                <a:gd name="f22" fmla="*/ 336410 f16 1"/>
                <a:gd name="f23" fmla="*/ 0 f15 1"/>
                <a:gd name="f24" fmla="*/ 672820 f16 1"/>
                <a:gd name="f25" fmla="*/ 425558 f15 1"/>
                <a:gd name="f26" fmla="*/ 851116 f15 1"/>
                <a:gd name="f27" fmla="*/ 680893 f15 1"/>
                <a:gd name="f28" fmla="*/ f17 1 f2"/>
                <a:gd name="f29" fmla="*/ f20 1 672820"/>
                <a:gd name="f30" fmla="*/ f21 1 851116"/>
                <a:gd name="f31" fmla="*/ f22 1 672820"/>
                <a:gd name="f32" fmla="*/ f23 1 851116"/>
                <a:gd name="f33" fmla="*/ f24 1 672820"/>
                <a:gd name="f34" fmla="*/ f25 1 851116"/>
                <a:gd name="f35" fmla="*/ f26 1 851116"/>
                <a:gd name="f36" fmla="*/ f27 1 851116"/>
                <a:gd name="f37" fmla="*/ f5 1 f18"/>
                <a:gd name="f38" fmla="*/ f6 1 f18"/>
                <a:gd name="f39" fmla="*/ f5 1 f19"/>
                <a:gd name="f40" fmla="*/ f7 1 f19"/>
                <a:gd name="f41" fmla="+- f28 0 f1"/>
                <a:gd name="f42" fmla="*/ f29 1 f18"/>
                <a:gd name="f43" fmla="*/ f30 1 f19"/>
                <a:gd name="f44" fmla="*/ f31 1 f18"/>
                <a:gd name="f45" fmla="*/ f32 1 f19"/>
                <a:gd name="f46" fmla="*/ f33 1 f18"/>
                <a:gd name="f47" fmla="*/ f34 1 f19"/>
                <a:gd name="f48" fmla="*/ f35 1 f19"/>
                <a:gd name="f49" fmla="*/ f36 1 f19"/>
                <a:gd name="f50" fmla="*/ f37 f13 1"/>
                <a:gd name="f51" fmla="*/ f38 f13 1"/>
                <a:gd name="f52" fmla="*/ f40 f14 1"/>
                <a:gd name="f53" fmla="*/ f39 f14 1"/>
                <a:gd name="f54" fmla="*/ f42 f13 1"/>
                <a:gd name="f55" fmla="*/ f43 f14 1"/>
                <a:gd name="f56" fmla="*/ f44 f13 1"/>
                <a:gd name="f57" fmla="*/ f45 f14 1"/>
                <a:gd name="f58" fmla="*/ f46 f13 1"/>
                <a:gd name="f59" fmla="*/ f47 f14 1"/>
                <a:gd name="f60" fmla="*/ f48 f14 1"/>
                <a:gd name="f61" fmla="*/ f49 f14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41">
                  <a:pos x="f54" y="f55"/>
                </a:cxn>
                <a:cxn ang="f41">
                  <a:pos x="f56" y="f55"/>
                </a:cxn>
                <a:cxn ang="f41">
                  <a:pos x="f56" y="f57"/>
                </a:cxn>
                <a:cxn ang="f41">
                  <a:pos x="f58" y="f59"/>
                </a:cxn>
                <a:cxn ang="f41">
                  <a:pos x="f56" y="f60"/>
                </a:cxn>
                <a:cxn ang="f41">
                  <a:pos x="f56" y="f61"/>
                </a:cxn>
                <a:cxn ang="f41">
                  <a:pos x="f54" y="f61"/>
                </a:cxn>
                <a:cxn ang="f41">
                  <a:pos x="f54" y="f55"/>
                </a:cxn>
              </a:cxnLst>
              <a:rect l="f50" t="f53" r="f51" b="f52"/>
              <a:pathLst>
                <a:path w="672820" h="851116">
                  <a:moveTo>
                    <a:pt x="f5" y="f8"/>
                  </a:moveTo>
                  <a:lnTo>
                    <a:pt x="f9" y="f8"/>
                  </a:lnTo>
                  <a:lnTo>
                    <a:pt x="f9" y="f5"/>
                  </a:lnTo>
                  <a:lnTo>
                    <a:pt x="f6" y="f10"/>
                  </a:lnTo>
                  <a:lnTo>
                    <a:pt x="f9" y="f7"/>
                  </a:lnTo>
                  <a:lnTo>
                    <a:pt x="f9" y="f11"/>
                  </a:lnTo>
                  <a:lnTo>
                    <a:pt x="f5" y="f11"/>
                  </a:lnTo>
                  <a:lnTo>
                    <a:pt x="f5" y="f8"/>
                  </a:lnTo>
                  <a:close/>
                </a:path>
              </a:pathLst>
            </a:custGeom>
            <a:solidFill>
              <a:srgbClr val="B2C1DB"/>
            </a:solidFill>
            <a:ln cap="flat">
              <a:noFill/>
              <a:prstDash val="solid"/>
            </a:ln>
          </p:spPr>
          <p:txBody>
            <a:bodyPr vert="horz" wrap="square" lIns="0" tIns="170279" rIns="201963" bIns="170279" anchor="ctr" anchorCtr="1" compatLnSpc="0">
              <a:noAutofit/>
            </a:bodyPr>
            <a:lstStyle/>
            <a:p>
              <a:pPr marL="0" marR="0" lvl="0" indent="0" algn="l" defTabSz="914400" rtl="0" fontAlgn="auto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en-US" sz="1800" b="0" i="0" u="none" strike="noStrike" kern="1200" cap="none" spc="0" baseline="0">
                <a:solidFill>
                  <a:srgbClr val="000000"/>
                </a:solidFill>
                <a:uFillTx/>
                <a:latin typeface="Liberation Sans" pitchFamily="18"/>
                <a:ea typeface="思源黑體" pitchFamily="2"/>
                <a:cs typeface="Lucida Sans" pitchFamily="2"/>
              </a:endParaRPr>
            </a:p>
          </p:txBody>
        </p:sp>
        <p:sp>
          <p:nvSpPr>
            <p:cNvPr id="18" name="手繪多邊形: 圖案 17">
              <a:extLst>
                <a:ext uri="{FF2B5EF4-FFF2-40B4-BE49-F238E27FC236}">
                  <a16:creationId xmlns:a16="http://schemas.microsoft.com/office/drawing/2014/main" id="{6843E3FA-1517-46A6-92D9-831EEEB444FD}"/>
                </a:ext>
              </a:extLst>
            </p:cNvPr>
            <p:cNvSpPr/>
            <p:nvPr/>
          </p:nvSpPr>
          <p:spPr>
            <a:xfrm>
              <a:off x="10753197" y="27487083"/>
              <a:ext cx="2521796" cy="2521796"/>
            </a:xfrm>
            <a:custGeom>
              <a:avLst/>
              <a:gdLst>
                <a:gd name="f0" fmla="val 10800000"/>
                <a:gd name="f1" fmla="val 5400000"/>
                <a:gd name="f2" fmla="val 180"/>
                <a:gd name="f3" fmla="val w"/>
                <a:gd name="f4" fmla="val h"/>
                <a:gd name="f5" fmla="val 0"/>
                <a:gd name="f6" fmla="val 2521827"/>
                <a:gd name="f7" fmla="val 1260914"/>
                <a:gd name="f8" fmla="val 564530"/>
                <a:gd name="f9" fmla="val 1957298"/>
                <a:gd name="f10" fmla="val 2521828"/>
                <a:gd name="f11" fmla="+- 0 0 0"/>
                <a:gd name="f12" fmla="*/ f3 1 2521827"/>
                <a:gd name="f13" fmla="*/ f4 1 2521827"/>
                <a:gd name="f14" fmla="+- f6 0 f5"/>
                <a:gd name="f15" fmla="*/ f11 f0 1"/>
                <a:gd name="f16" fmla="*/ f14 1 2521827"/>
                <a:gd name="f17" fmla="*/ 0 f14 1"/>
                <a:gd name="f18" fmla="*/ 1260914 f14 1"/>
                <a:gd name="f19" fmla="*/ 2521828 f14 1"/>
                <a:gd name="f20" fmla="*/ f15 1 f2"/>
                <a:gd name="f21" fmla="*/ f17 1 2521827"/>
                <a:gd name="f22" fmla="*/ f18 1 2521827"/>
                <a:gd name="f23" fmla="*/ f19 1 2521827"/>
                <a:gd name="f24" fmla="*/ f5 1 f16"/>
                <a:gd name="f25" fmla="*/ f6 1 f16"/>
                <a:gd name="f26" fmla="+- f20 0 f1"/>
                <a:gd name="f27" fmla="*/ f21 1 f16"/>
                <a:gd name="f28" fmla="*/ f22 1 f16"/>
                <a:gd name="f29" fmla="*/ f23 1 f16"/>
                <a:gd name="f30" fmla="*/ f24 f12 1"/>
                <a:gd name="f31" fmla="*/ f25 f12 1"/>
                <a:gd name="f32" fmla="*/ f25 f13 1"/>
                <a:gd name="f33" fmla="*/ f24 f13 1"/>
                <a:gd name="f34" fmla="*/ f27 f12 1"/>
                <a:gd name="f35" fmla="*/ f28 f13 1"/>
                <a:gd name="f36" fmla="*/ f28 f12 1"/>
                <a:gd name="f37" fmla="*/ f27 f13 1"/>
                <a:gd name="f38" fmla="*/ f29 f12 1"/>
                <a:gd name="f39" fmla="*/ f29 f13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26">
                  <a:pos x="f34" y="f35"/>
                </a:cxn>
                <a:cxn ang="f26">
                  <a:pos x="f36" y="f37"/>
                </a:cxn>
                <a:cxn ang="f26">
                  <a:pos x="f38" y="f35"/>
                </a:cxn>
                <a:cxn ang="f26">
                  <a:pos x="f36" y="f39"/>
                </a:cxn>
                <a:cxn ang="f26">
                  <a:pos x="f34" y="f35"/>
                </a:cxn>
              </a:cxnLst>
              <a:rect l="f30" t="f33" r="f31" b="f32"/>
              <a:pathLst>
                <a:path w="2521827" h="2521827">
                  <a:moveTo>
                    <a:pt x="f5" y="f7"/>
                  </a:moveTo>
                  <a:cubicBezTo>
                    <a:pt x="f5" y="f8"/>
                    <a:pt x="f8" y="f5"/>
                    <a:pt x="f7" y="f5"/>
                  </a:cubicBezTo>
                  <a:cubicBezTo>
                    <a:pt x="f9" y="f5"/>
                    <a:pt x="f10" y="f8"/>
                    <a:pt x="f10" y="f7"/>
                  </a:cubicBezTo>
                  <a:cubicBezTo>
                    <a:pt x="f10" y="f9"/>
                    <a:pt x="f9" y="f10"/>
                    <a:pt x="f7" y="f10"/>
                  </a:cubicBezTo>
                  <a:cubicBezTo>
                    <a:pt x="f8" y="f10"/>
                    <a:pt x="f5" y="f9"/>
                    <a:pt x="f5" y="f7"/>
                  </a:cubicBezTo>
                  <a:close/>
                </a:path>
              </a:pathLst>
            </a:custGeom>
            <a:solidFill>
              <a:srgbClr val="4F81BD"/>
            </a:solidFill>
            <a:ln w="25557" cap="flat">
              <a:solidFill>
                <a:srgbClr val="FFFFFF"/>
              </a:solidFill>
              <a:prstDash val="solid"/>
              <a:miter/>
            </a:ln>
          </p:spPr>
          <p:txBody>
            <a:bodyPr vert="horz" wrap="square" lIns="440274" tIns="440274" rIns="440274" bIns="440274" anchor="ctr" anchorCtr="1" compatLnSpc="0">
              <a:noAutofit/>
            </a:bodyPr>
            <a:lstStyle/>
            <a:p>
              <a:pPr marL="0" marR="0" lvl="0" indent="0" algn="l" defTabSz="914400" rtl="0" fontAlgn="auto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en-US" sz="1800" b="0" i="0" u="none" strike="noStrike" kern="1200" cap="none" spc="0" baseline="0">
                <a:solidFill>
                  <a:srgbClr val="000000"/>
                </a:solidFill>
                <a:uFillTx/>
                <a:latin typeface="Liberation Sans" pitchFamily="18"/>
                <a:ea typeface="思源黑體" pitchFamily="2"/>
                <a:cs typeface="Lucida Sans" pitchFamily="2"/>
              </a:endParaRPr>
            </a:p>
          </p:txBody>
        </p:sp>
        <p:sp>
          <p:nvSpPr>
            <p:cNvPr id="19" name="手繪多邊形: 圖案 18">
              <a:extLst>
                <a:ext uri="{FF2B5EF4-FFF2-40B4-BE49-F238E27FC236}">
                  <a16:creationId xmlns:a16="http://schemas.microsoft.com/office/drawing/2014/main" id="{79B5B59C-0D06-4685-A414-4B93056B8B91}"/>
                </a:ext>
              </a:extLst>
            </p:cNvPr>
            <p:cNvSpPr/>
            <p:nvPr/>
          </p:nvSpPr>
          <p:spPr>
            <a:xfrm rot="4320010">
              <a:off x="10288117" y="30746894"/>
              <a:ext cx="672842" cy="851041"/>
            </a:xfrm>
            <a:custGeom>
              <a:avLst/>
              <a:gdLst>
                <a:gd name="f0" fmla="val 10800000"/>
                <a:gd name="f1" fmla="val 5400000"/>
                <a:gd name="f2" fmla="val 180"/>
                <a:gd name="f3" fmla="val w"/>
                <a:gd name="f4" fmla="val h"/>
                <a:gd name="f5" fmla="val 0"/>
                <a:gd name="f6" fmla="val 672820"/>
                <a:gd name="f7" fmla="val 851116"/>
                <a:gd name="f8" fmla="val 680893"/>
                <a:gd name="f9" fmla="val 336410"/>
                <a:gd name="f10" fmla="val 425558"/>
                <a:gd name="f11" fmla="val 170223"/>
                <a:gd name="f12" fmla="+- 0 0 0"/>
                <a:gd name="f13" fmla="*/ f3 1 672820"/>
                <a:gd name="f14" fmla="*/ f4 1 851116"/>
                <a:gd name="f15" fmla="+- f7 0 f5"/>
                <a:gd name="f16" fmla="+- f6 0 f5"/>
                <a:gd name="f17" fmla="*/ f12 f0 1"/>
                <a:gd name="f18" fmla="*/ f16 1 672820"/>
                <a:gd name="f19" fmla="*/ f15 1 851116"/>
                <a:gd name="f20" fmla="*/ 0 f16 1"/>
                <a:gd name="f21" fmla="*/ 170223 f15 1"/>
                <a:gd name="f22" fmla="*/ 336410 f16 1"/>
                <a:gd name="f23" fmla="*/ 0 f15 1"/>
                <a:gd name="f24" fmla="*/ 672820 f16 1"/>
                <a:gd name="f25" fmla="*/ 425558 f15 1"/>
                <a:gd name="f26" fmla="*/ 851116 f15 1"/>
                <a:gd name="f27" fmla="*/ 680893 f15 1"/>
                <a:gd name="f28" fmla="*/ f17 1 f2"/>
                <a:gd name="f29" fmla="*/ f20 1 672820"/>
                <a:gd name="f30" fmla="*/ f21 1 851116"/>
                <a:gd name="f31" fmla="*/ f22 1 672820"/>
                <a:gd name="f32" fmla="*/ f23 1 851116"/>
                <a:gd name="f33" fmla="*/ f24 1 672820"/>
                <a:gd name="f34" fmla="*/ f25 1 851116"/>
                <a:gd name="f35" fmla="*/ f26 1 851116"/>
                <a:gd name="f36" fmla="*/ f27 1 851116"/>
                <a:gd name="f37" fmla="*/ f5 1 f18"/>
                <a:gd name="f38" fmla="*/ f6 1 f18"/>
                <a:gd name="f39" fmla="*/ f5 1 f19"/>
                <a:gd name="f40" fmla="*/ f7 1 f19"/>
                <a:gd name="f41" fmla="+- f28 0 f1"/>
                <a:gd name="f42" fmla="*/ f29 1 f18"/>
                <a:gd name="f43" fmla="*/ f30 1 f19"/>
                <a:gd name="f44" fmla="*/ f31 1 f18"/>
                <a:gd name="f45" fmla="*/ f32 1 f19"/>
                <a:gd name="f46" fmla="*/ f33 1 f18"/>
                <a:gd name="f47" fmla="*/ f34 1 f19"/>
                <a:gd name="f48" fmla="*/ f35 1 f19"/>
                <a:gd name="f49" fmla="*/ f36 1 f19"/>
                <a:gd name="f50" fmla="*/ f37 f13 1"/>
                <a:gd name="f51" fmla="*/ f38 f13 1"/>
                <a:gd name="f52" fmla="*/ f40 f14 1"/>
                <a:gd name="f53" fmla="*/ f39 f14 1"/>
                <a:gd name="f54" fmla="*/ f42 f13 1"/>
                <a:gd name="f55" fmla="*/ f43 f14 1"/>
                <a:gd name="f56" fmla="*/ f44 f13 1"/>
                <a:gd name="f57" fmla="*/ f45 f14 1"/>
                <a:gd name="f58" fmla="*/ f46 f13 1"/>
                <a:gd name="f59" fmla="*/ f47 f14 1"/>
                <a:gd name="f60" fmla="*/ f48 f14 1"/>
                <a:gd name="f61" fmla="*/ f49 f14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41">
                  <a:pos x="f54" y="f55"/>
                </a:cxn>
                <a:cxn ang="f41">
                  <a:pos x="f56" y="f55"/>
                </a:cxn>
                <a:cxn ang="f41">
                  <a:pos x="f56" y="f57"/>
                </a:cxn>
                <a:cxn ang="f41">
                  <a:pos x="f58" y="f59"/>
                </a:cxn>
                <a:cxn ang="f41">
                  <a:pos x="f56" y="f60"/>
                </a:cxn>
                <a:cxn ang="f41">
                  <a:pos x="f56" y="f61"/>
                </a:cxn>
                <a:cxn ang="f41">
                  <a:pos x="f54" y="f61"/>
                </a:cxn>
                <a:cxn ang="f41">
                  <a:pos x="f54" y="f55"/>
                </a:cxn>
              </a:cxnLst>
              <a:rect l="f50" t="f53" r="f51" b="f52"/>
              <a:pathLst>
                <a:path w="672820" h="851116">
                  <a:moveTo>
                    <a:pt x="f6" y="f8"/>
                  </a:moveTo>
                  <a:lnTo>
                    <a:pt x="f9" y="f8"/>
                  </a:lnTo>
                  <a:lnTo>
                    <a:pt x="f9" y="f7"/>
                  </a:lnTo>
                  <a:lnTo>
                    <a:pt x="f5" y="f10"/>
                  </a:lnTo>
                  <a:lnTo>
                    <a:pt x="f9" y="f5"/>
                  </a:lnTo>
                  <a:lnTo>
                    <a:pt x="f9" y="f11"/>
                  </a:lnTo>
                  <a:lnTo>
                    <a:pt x="f6" y="f11"/>
                  </a:lnTo>
                  <a:lnTo>
                    <a:pt x="f6" y="f8"/>
                  </a:lnTo>
                  <a:close/>
                </a:path>
              </a:pathLst>
            </a:custGeom>
            <a:solidFill>
              <a:srgbClr val="B2C1DB"/>
            </a:solidFill>
            <a:ln cap="flat">
              <a:noFill/>
              <a:prstDash val="solid"/>
            </a:ln>
          </p:spPr>
          <p:txBody>
            <a:bodyPr vert="horz" wrap="square" lIns="201963" tIns="170279" rIns="0" bIns="170279" anchor="ctr" anchorCtr="1" compatLnSpc="0">
              <a:noAutofit/>
            </a:bodyPr>
            <a:lstStyle/>
            <a:p>
              <a:pPr marL="0" marR="0" lvl="0" indent="0" algn="l" defTabSz="914400" rtl="0" fontAlgn="auto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en-US" sz="1800" b="0" i="0" u="none" strike="noStrike" kern="1200" cap="none" spc="0" baseline="0">
                <a:solidFill>
                  <a:srgbClr val="000000"/>
                </a:solidFill>
                <a:uFillTx/>
                <a:latin typeface="Liberation Sans" pitchFamily="18"/>
                <a:ea typeface="思源黑體" pitchFamily="2"/>
                <a:cs typeface="Lucida Sans" pitchFamily="2"/>
              </a:endParaRPr>
            </a:p>
          </p:txBody>
        </p:sp>
        <p:sp>
          <p:nvSpPr>
            <p:cNvPr id="20" name="手繪多邊形: 圖案 19">
              <a:extLst>
                <a:ext uri="{FF2B5EF4-FFF2-40B4-BE49-F238E27FC236}">
                  <a16:creationId xmlns:a16="http://schemas.microsoft.com/office/drawing/2014/main" id="{478B8B14-38F6-4543-B42F-819DF5013EAB}"/>
                </a:ext>
              </a:extLst>
            </p:cNvPr>
            <p:cNvSpPr/>
            <p:nvPr/>
          </p:nvSpPr>
          <p:spPr>
            <a:xfrm>
              <a:off x="9581403" y="31092480"/>
              <a:ext cx="2521796" cy="2521796"/>
            </a:xfrm>
            <a:custGeom>
              <a:avLst/>
              <a:gdLst>
                <a:gd name="f0" fmla="val 10800000"/>
                <a:gd name="f1" fmla="val 5400000"/>
                <a:gd name="f2" fmla="val 180"/>
                <a:gd name="f3" fmla="val w"/>
                <a:gd name="f4" fmla="val h"/>
                <a:gd name="f5" fmla="val 0"/>
                <a:gd name="f6" fmla="val 2521827"/>
                <a:gd name="f7" fmla="val 1260914"/>
                <a:gd name="f8" fmla="val 564530"/>
                <a:gd name="f9" fmla="val 1957298"/>
                <a:gd name="f10" fmla="val 2521828"/>
                <a:gd name="f11" fmla="+- 0 0 0"/>
                <a:gd name="f12" fmla="*/ f3 1 2521827"/>
                <a:gd name="f13" fmla="*/ f4 1 2521827"/>
                <a:gd name="f14" fmla="+- f6 0 f5"/>
                <a:gd name="f15" fmla="*/ f11 f0 1"/>
                <a:gd name="f16" fmla="*/ f14 1 2521827"/>
                <a:gd name="f17" fmla="*/ 0 f14 1"/>
                <a:gd name="f18" fmla="*/ 1260914 f14 1"/>
                <a:gd name="f19" fmla="*/ 2521828 f14 1"/>
                <a:gd name="f20" fmla="*/ f15 1 f2"/>
                <a:gd name="f21" fmla="*/ f17 1 2521827"/>
                <a:gd name="f22" fmla="*/ f18 1 2521827"/>
                <a:gd name="f23" fmla="*/ f19 1 2521827"/>
                <a:gd name="f24" fmla="*/ f5 1 f16"/>
                <a:gd name="f25" fmla="*/ f6 1 f16"/>
                <a:gd name="f26" fmla="+- f20 0 f1"/>
                <a:gd name="f27" fmla="*/ f21 1 f16"/>
                <a:gd name="f28" fmla="*/ f22 1 f16"/>
                <a:gd name="f29" fmla="*/ f23 1 f16"/>
                <a:gd name="f30" fmla="*/ f24 f12 1"/>
                <a:gd name="f31" fmla="*/ f25 f12 1"/>
                <a:gd name="f32" fmla="*/ f25 f13 1"/>
                <a:gd name="f33" fmla="*/ f24 f13 1"/>
                <a:gd name="f34" fmla="*/ f27 f12 1"/>
                <a:gd name="f35" fmla="*/ f28 f13 1"/>
                <a:gd name="f36" fmla="*/ f28 f12 1"/>
                <a:gd name="f37" fmla="*/ f27 f13 1"/>
                <a:gd name="f38" fmla="*/ f29 f12 1"/>
                <a:gd name="f39" fmla="*/ f29 f13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26">
                  <a:pos x="f34" y="f35"/>
                </a:cxn>
                <a:cxn ang="f26">
                  <a:pos x="f36" y="f37"/>
                </a:cxn>
                <a:cxn ang="f26">
                  <a:pos x="f38" y="f35"/>
                </a:cxn>
                <a:cxn ang="f26">
                  <a:pos x="f36" y="f39"/>
                </a:cxn>
                <a:cxn ang="f26">
                  <a:pos x="f34" y="f35"/>
                </a:cxn>
              </a:cxnLst>
              <a:rect l="f30" t="f33" r="f31" b="f32"/>
              <a:pathLst>
                <a:path w="2521827" h="2521827">
                  <a:moveTo>
                    <a:pt x="f5" y="f7"/>
                  </a:moveTo>
                  <a:cubicBezTo>
                    <a:pt x="f5" y="f8"/>
                    <a:pt x="f8" y="f5"/>
                    <a:pt x="f7" y="f5"/>
                  </a:cubicBezTo>
                  <a:cubicBezTo>
                    <a:pt x="f9" y="f5"/>
                    <a:pt x="f10" y="f8"/>
                    <a:pt x="f10" y="f7"/>
                  </a:cubicBezTo>
                  <a:cubicBezTo>
                    <a:pt x="f10" y="f9"/>
                    <a:pt x="f9" y="f10"/>
                    <a:pt x="f7" y="f10"/>
                  </a:cubicBezTo>
                  <a:cubicBezTo>
                    <a:pt x="f8" y="f10"/>
                    <a:pt x="f5" y="f9"/>
                    <a:pt x="f5" y="f7"/>
                  </a:cubicBezTo>
                  <a:close/>
                </a:path>
              </a:pathLst>
            </a:custGeom>
            <a:solidFill>
              <a:srgbClr val="4F81BD"/>
            </a:solidFill>
            <a:ln w="25557" cap="flat">
              <a:solidFill>
                <a:srgbClr val="FFFFFF"/>
              </a:solidFill>
              <a:prstDash val="solid"/>
              <a:miter/>
            </a:ln>
          </p:spPr>
          <p:txBody>
            <a:bodyPr vert="horz" wrap="square" lIns="440274" tIns="440274" rIns="440274" bIns="440274" anchor="ctr" anchorCtr="1" compatLnSpc="0">
              <a:noAutofit/>
            </a:bodyPr>
            <a:lstStyle/>
            <a:p>
              <a:pPr marL="0" marR="0" lvl="0" indent="0" algn="l" defTabSz="914400" rtl="0" fontAlgn="auto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en-US" sz="1800" b="0" i="0" u="none" strike="noStrike" kern="1200" cap="none" spc="0" baseline="0">
                <a:solidFill>
                  <a:srgbClr val="000000"/>
                </a:solidFill>
                <a:uFillTx/>
                <a:latin typeface="Liberation Sans" pitchFamily="18"/>
                <a:ea typeface="思源黑體" pitchFamily="2"/>
                <a:cs typeface="Lucida Sans" pitchFamily="2"/>
              </a:endParaRPr>
            </a:p>
          </p:txBody>
        </p:sp>
        <p:sp>
          <p:nvSpPr>
            <p:cNvPr id="21" name="手繪多邊形: 圖案 20">
              <a:extLst>
                <a:ext uri="{FF2B5EF4-FFF2-40B4-BE49-F238E27FC236}">
                  <a16:creationId xmlns:a16="http://schemas.microsoft.com/office/drawing/2014/main" id="{BCA23632-32AB-45BC-80B3-B76D8C901575}"/>
                </a:ext>
              </a:extLst>
            </p:cNvPr>
            <p:cNvSpPr/>
            <p:nvPr/>
          </p:nvSpPr>
          <p:spPr>
            <a:xfrm>
              <a:off x="8629201" y="31928040"/>
              <a:ext cx="672842" cy="851041"/>
            </a:xfrm>
            <a:custGeom>
              <a:avLst/>
              <a:gdLst>
                <a:gd name="f0" fmla="val 10800000"/>
                <a:gd name="f1" fmla="val 5400000"/>
                <a:gd name="f2" fmla="val 180"/>
                <a:gd name="f3" fmla="val w"/>
                <a:gd name="f4" fmla="val h"/>
                <a:gd name="f5" fmla="val 0"/>
                <a:gd name="f6" fmla="val 672820"/>
                <a:gd name="f7" fmla="val 851116"/>
                <a:gd name="f8" fmla="val 680893"/>
                <a:gd name="f9" fmla="val 336410"/>
                <a:gd name="f10" fmla="val 425558"/>
                <a:gd name="f11" fmla="val 170223"/>
                <a:gd name="f12" fmla="+- 0 0 0"/>
                <a:gd name="f13" fmla="*/ f3 1 672820"/>
                <a:gd name="f14" fmla="*/ f4 1 851116"/>
                <a:gd name="f15" fmla="+- f7 0 f5"/>
                <a:gd name="f16" fmla="+- f6 0 f5"/>
                <a:gd name="f17" fmla="*/ f12 f0 1"/>
                <a:gd name="f18" fmla="*/ f16 1 672820"/>
                <a:gd name="f19" fmla="*/ f15 1 851116"/>
                <a:gd name="f20" fmla="*/ 0 f16 1"/>
                <a:gd name="f21" fmla="*/ 170223 f15 1"/>
                <a:gd name="f22" fmla="*/ 336410 f16 1"/>
                <a:gd name="f23" fmla="*/ 0 f15 1"/>
                <a:gd name="f24" fmla="*/ 672820 f16 1"/>
                <a:gd name="f25" fmla="*/ 425558 f15 1"/>
                <a:gd name="f26" fmla="*/ 851116 f15 1"/>
                <a:gd name="f27" fmla="*/ 680893 f15 1"/>
                <a:gd name="f28" fmla="*/ f17 1 f2"/>
                <a:gd name="f29" fmla="*/ f20 1 672820"/>
                <a:gd name="f30" fmla="*/ f21 1 851116"/>
                <a:gd name="f31" fmla="*/ f22 1 672820"/>
                <a:gd name="f32" fmla="*/ f23 1 851116"/>
                <a:gd name="f33" fmla="*/ f24 1 672820"/>
                <a:gd name="f34" fmla="*/ f25 1 851116"/>
                <a:gd name="f35" fmla="*/ f26 1 851116"/>
                <a:gd name="f36" fmla="*/ f27 1 851116"/>
                <a:gd name="f37" fmla="*/ f5 1 f18"/>
                <a:gd name="f38" fmla="*/ f6 1 f18"/>
                <a:gd name="f39" fmla="*/ f5 1 f19"/>
                <a:gd name="f40" fmla="*/ f7 1 f19"/>
                <a:gd name="f41" fmla="+- f28 0 f1"/>
                <a:gd name="f42" fmla="*/ f29 1 f18"/>
                <a:gd name="f43" fmla="*/ f30 1 f19"/>
                <a:gd name="f44" fmla="*/ f31 1 f18"/>
                <a:gd name="f45" fmla="*/ f32 1 f19"/>
                <a:gd name="f46" fmla="*/ f33 1 f18"/>
                <a:gd name="f47" fmla="*/ f34 1 f19"/>
                <a:gd name="f48" fmla="*/ f35 1 f19"/>
                <a:gd name="f49" fmla="*/ f36 1 f19"/>
                <a:gd name="f50" fmla="*/ f37 f13 1"/>
                <a:gd name="f51" fmla="*/ f38 f13 1"/>
                <a:gd name="f52" fmla="*/ f40 f14 1"/>
                <a:gd name="f53" fmla="*/ f39 f14 1"/>
                <a:gd name="f54" fmla="*/ f42 f13 1"/>
                <a:gd name="f55" fmla="*/ f43 f14 1"/>
                <a:gd name="f56" fmla="*/ f44 f13 1"/>
                <a:gd name="f57" fmla="*/ f45 f14 1"/>
                <a:gd name="f58" fmla="*/ f46 f13 1"/>
                <a:gd name="f59" fmla="*/ f47 f14 1"/>
                <a:gd name="f60" fmla="*/ f48 f14 1"/>
                <a:gd name="f61" fmla="*/ f49 f14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41">
                  <a:pos x="f54" y="f55"/>
                </a:cxn>
                <a:cxn ang="f41">
                  <a:pos x="f56" y="f55"/>
                </a:cxn>
                <a:cxn ang="f41">
                  <a:pos x="f56" y="f57"/>
                </a:cxn>
                <a:cxn ang="f41">
                  <a:pos x="f58" y="f59"/>
                </a:cxn>
                <a:cxn ang="f41">
                  <a:pos x="f56" y="f60"/>
                </a:cxn>
                <a:cxn ang="f41">
                  <a:pos x="f56" y="f61"/>
                </a:cxn>
                <a:cxn ang="f41">
                  <a:pos x="f54" y="f61"/>
                </a:cxn>
                <a:cxn ang="f41">
                  <a:pos x="f54" y="f55"/>
                </a:cxn>
              </a:cxnLst>
              <a:rect l="f50" t="f53" r="f51" b="f52"/>
              <a:pathLst>
                <a:path w="672820" h="851116">
                  <a:moveTo>
                    <a:pt x="f6" y="f8"/>
                  </a:moveTo>
                  <a:lnTo>
                    <a:pt x="f9" y="f8"/>
                  </a:lnTo>
                  <a:lnTo>
                    <a:pt x="f9" y="f7"/>
                  </a:lnTo>
                  <a:lnTo>
                    <a:pt x="f5" y="f10"/>
                  </a:lnTo>
                  <a:lnTo>
                    <a:pt x="f9" y="f5"/>
                  </a:lnTo>
                  <a:lnTo>
                    <a:pt x="f9" y="f11"/>
                  </a:lnTo>
                  <a:lnTo>
                    <a:pt x="f6" y="f11"/>
                  </a:lnTo>
                  <a:lnTo>
                    <a:pt x="f6" y="f8"/>
                  </a:lnTo>
                  <a:close/>
                </a:path>
              </a:pathLst>
            </a:custGeom>
            <a:solidFill>
              <a:srgbClr val="B2C1DB"/>
            </a:solidFill>
            <a:ln cap="flat">
              <a:noFill/>
              <a:prstDash val="solid"/>
            </a:ln>
          </p:spPr>
          <p:txBody>
            <a:bodyPr vert="horz" wrap="square" lIns="201963" tIns="170279" rIns="0" bIns="170279" anchor="ctr" anchorCtr="1" compatLnSpc="0">
              <a:noAutofit/>
            </a:bodyPr>
            <a:lstStyle/>
            <a:p>
              <a:pPr marL="0" marR="0" lvl="0" indent="0" algn="l" defTabSz="914400" rtl="0" fontAlgn="auto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en-US" sz="1800" b="0" i="0" u="none" strike="noStrike" kern="1200" cap="none" spc="0" baseline="0">
                <a:solidFill>
                  <a:srgbClr val="000000"/>
                </a:solidFill>
                <a:uFillTx/>
                <a:latin typeface="Liberation Sans" pitchFamily="18"/>
                <a:ea typeface="思源黑體" pitchFamily="2"/>
                <a:cs typeface="Lucida Sans" pitchFamily="2"/>
              </a:endParaRPr>
            </a:p>
          </p:txBody>
        </p:sp>
        <p:sp>
          <p:nvSpPr>
            <p:cNvPr id="22" name="手繪多邊形: 圖案 21">
              <a:extLst>
                <a:ext uri="{FF2B5EF4-FFF2-40B4-BE49-F238E27FC236}">
                  <a16:creationId xmlns:a16="http://schemas.microsoft.com/office/drawing/2014/main" id="{C5281DC1-B8F7-48AC-A661-D707A03FB0FB}"/>
                </a:ext>
              </a:extLst>
            </p:cNvPr>
            <p:cNvSpPr/>
            <p:nvPr/>
          </p:nvSpPr>
          <p:spPr>
            <a:xfrm>
              <a:off x="5790236" y="31092480"/>
              <a:ext cx="2521796" cy="2521796"/>
            </a:xfrm>
            <a:custGeom>
              <a:avLst/>
              <a:gdLst>
                <a:gd name="f0" fmla="val 10800000"/>
                <a:gd name="f1" fmla="val 5400000"/>
                <a:gd name="f2" fmla="val 180"/>
                <a:gd name="f3" fmla="val w"/>
                <a:gd name="f4" fmla="val h"/>
                <a:gd name="f5" fmla="val 0"/>
                <a:gd name="f6" fmla="val 2521827"/>
                <a:gd name="f7" fmla="val 1260914"/>
                <a:gd name="f8" fmla="val 564530"/>
                <a:gd name="f9" fmla="val 1957298"/>
                <a:gd name="f10" fmla="val 2521828"/>
                <a:gd name="f11" fmla="+- 0 0 0"/>
                <a:gd name="f12" fmla="*/ f3 1 2521827"/>
                <a:gd name="f13" fmla="*/ f4 1 2521827"/>
                <a:gd name="f14" fmla="+- f6 0 f5"/>
                <a:gd name="f15" fmla="*/ f11 f0 1"/>
                <a:gd name="f16" fmla="*/ f14 1 2521827"/>
                <a:gd name="f17" fmla="*/ 0 f14 1"/>
                <a:gd name="f18" fmla="*/ 1260914 f14 1"/>
                <a:gd name="f19" fmla="*/ 2521828 f14 1"/>
                <a:gd name="f20" fmla="*/ f15 1 f2"/>
                <a:gd name="f21" fmla="*/ f17 1 2521827"/>
                <a:gd name="f22" fmla="*/ f18 1 2521827"/>
                <a:gd name="f23" fmla="*/ f19 1 2521827"/>
                <a:gd name="f24" fmla="*/ f5 1 f16"/>
                <a:gd name="f25" fmla="*/ f6 1 f16"/>
                <a:gd name="f26" fmla="+- f20 0 f1"/>
                <a:gd name="f27" fmla="*/ f21 1 f16"/>
                <a:gd name="f28" fmla="*/ f22 1 f16"/>
                <a:gd name="f29" fmla="*/ f23 1 f16"/>
                <a:gd name="f30" fmla="*/ f24 f12 1"/>
                <a:gd name="f31" fmla="*/ f25 f12 1"/>
                <a:gd name="f32" fmla="*/ f25 f13 1"/>
                <a:gd name="f33" fmla="*/ f24 f13 1"/>
                <a:gd name="f34" fmla="*/ f27 f12 1"/>
                <a:gd name="f35" fmla="*/ f28 f13 1"/>
                <a:gd name="f36" fmla="*/ f28 f12 1"/>
                <a:gd name="f37" fmla="*/ f27 f13 1"/>
                <a:gd name="f38" fmla="*/ f29 f12 1"/>
                <a:gd name="f39" fmla="*/ f29 f13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26">
                  <a:pos x="f34" y="f35"/>
                </a:cxn>
                <a:cxn ang="f26">
                  <a:pos x="f36" y="f37"/>
                </a:cxn>
                <a:cxn ang="f26">
                  <a:pos x="f38" y="f35"/>
                </a:cxn>
                <a:cxn ang="f26">
                  <a:pos x="f36" y="f39"/>
                </a:cxn>
                <a:cxn ang="f26">
                  <a:pos x="f34" y="f35"/>
                </a:cxn>
              </a:cxnLst>
              <a:rect l="f30" t="f33" r="f31" b="f32"/>
              <a:pathLst>
                <a:path w="2521827" h="2521827">
                  <a:moveTo>
                    <a:pt x="f5" y="f7"/>
                  </a:moveTo>
                  <a:cubicBezTo>
                    <a:pt x="f5" y="f8"/>
                    <a:pt x="f8" y="f5"/>
                    <a:pt x="f7" y="f5"/>
                  </a:cubicBezTo>
                  <a:cubicBezTo>
                    <a:pt x="f9" y="f5"/>
                    <a:pt x="f10" y="f8"/>
                    <a:pt x="f10" y="f7"/>
                  </a:cubicBezTo>
                  <a:cubicBezTo>
                    <a:pt x="f10" y="f9"/>
                    <a:pt x="f9" y="f10"/>
                    <a:pt x="f7" y="f10"/>
                  </a:cubicBezTo>
                  <a:cubicBezTo>
                    <a:pt x="f8" y="f10"/>
                    <a:pt x="f5" y="f9"/>
                    <a:pt x="f5" y="f7"/>
                  </a:cubicBezTo>
                  <a:close/>
                </a:path>
              </a:pathLst>
            </a:custGeom>
            <a:solidFill>
              <a:srgbClr val="4F81BD"/>
            </a:solidFill>
            <a:ln w="25557" cap="flat">
              <a:solidFill>
                <a:srgbClr val="FFFFFF"/>
              </a:solidFill>
              <a:prstDash val="solid"/>
              <a:miter/>
            </a:ln>
          </p:spPr>
          <p:txBody>
            <a:bodyPr vert="horz" wrap="square" lIns="440274" tIns="440274" rIns="440274" bIns="440274" anchor="ctr" anchorCtr="1" compatLnSpc="0">
              <a:noAutofit/>
            </a:bodyPr>
            <a:lstStyle/>
            <a:p>
              <a:pPr marL="0" marR="0" lvl="0" indent="0" algn="l" defTabSz="914400" rtl="0" fontAlgn="auto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en-US" sz="1800" b="0" i="0" u="none" strike="noStrike" kern="1200" cap="none" spc="0" baseline="0">
                <a:solidFill>
                  <a:srgbClr val="000000"/>
                </a:solidFill>
                <a:uFillTx/>
                <a:latin typeface="Liberation Sans" pitchFamily="18"/>
                <a:ea typeface="思源黑體" pitchFamily="2"/>
                <a:cs typeface="Lucida Sans" pitchFamily="2"/>
              </a:endParaRPr>
            </a:p>
          </p:txBody>
        </p:sp>
        <p:sp>
          <p:nvSpPr>
            <p:cNvPr id="23" name="手繪多邊形: 圖案 22">
              <a:extLst>
                <a:ext uri="{FF2B5EF4-FFF2-40B4-BE49-F238E27FC236}">
                  <a16:creationId xmlns:a16="http://schemas.microsoft.com/office/drawing/2014/main" id="{3010AD65-537E-4C62-AAAE-32A1ECBEED85}"/>
                </a:ext>
              </a:extLst>
            </p:cNvPr>
            <p:cNvSpPr/>
            <p:nvPr/>
          </p:nvSpPr>
          <p:spPr>
            <a:xfrm rot="4320010">
              <a:off x="6134803" y="30143170"/>
              <a:ext cx="672842" cy="851041"/>
            </a:xfrm>
            <a:custGeom>
              <a:avLst/>
              <a:gdLst>
                <a:gd name="f0" fmla="val 10800000"/>
                <a:gd name="f1" fmla="val 5400000"/>
                <a:gd name="f2" fmla="val 180"/>
                <a:gd name="f3" fmla="val w"/>
                <a:gd name="f4" fmla="val h"/>
                <a:gd name="f5" fmla="val 0"/>
                <a:gd name="f6" fmla="val 672820"/>
                <a:gd name="f7" fmla="val 851116"/>
                <a:gd name="f8" fmla="val 680893"/>
                <a:gd name="f9" fmla="val 336410"/>
                <a:gd name="f10" fmla="val 425558"/>
                <a:gd name="f11" fmla="val 170223"/>
                <a:gd name="f12" fmla="+- 0 0 0"/>
                <a:gd name="f13" fmla="*/ f3 1 672820"/>
                <a:gd name="f14" fmla="*/ f4 1 851116"/>
                <a:gd name="f15" fmla="+- f7 0 f5"/>
                <a:gd name="f16" fmla="+- f6 0 f5"/>
                <a:gd name="f17" fmla="*/ f12 f0 1"/>
                <a:gd name="f18" fmla="*/ f16 1 672820"/>
                <a:gd name="f19" fmla="*/ f15 1 851116"/>
                <a:gd name="f20" fmla="*/ 0 f16 1"/>
                <a:gd name="f21" fmla="*/ 170223 f15 1"/>
                <a:gd name="f22" fmla="*/ 336410 f16 1"/>
                <a:gd name="f23" fmla="*/ 0 f15 1"/>
                <a:gd name="f24" fmla="*/ 672820 f16 1"/>
                <a:gd name="f25" fmla="*/ 425558 f15 1"/>
                <a:gd name="f26" fmla="*/ 851116 f15 1"/>
                <a:gd name="f27" fmla="*/ 680893 f15 1"/>
                <a:gd name="f28" fmla="*/ f17 1 f2"/>
                <a:gd name="f29" fmla="*/ f20 1 672820"/>
                <a:gd name="f30" fmla="*/ f21 1 851116"/>
                <a:gd name="f31" fmla="*/ f22 1 672820"/>
                <a:gd name="f32" fmla="*/ f23 1 851116"/>
                <a:gd name="f33" fmla="*/ f24 1 672820"/>
                <a:gd name="f34" fmla="*/ f25 1 851116"/>
                <a:gd name="f35" fmla="*/ f26 1 851116"/>
                <a:gd name="f36" fmla="*/ f27 1 851116"/>
                <a:gd name="f37" fmla="*/ f5 1 f18"/>
                <a:gd name="f38" fmla="*/ f6 1 f18"/>
                <a:gd name="f39" fmla="*/ f5 1 f19"/>
                <a:gd name="f40" fmla="*/ f7 1 f19"/>
                <a:gd name="f41" fmla="+- f28 0 f1"/>
                <a:gd name="f42" fmla="*/ f29 1 f18"/>
                <a:gd name="f43" fmla="*/ f30 1 f19"/>
                <a:gd name="f44" fmla="*/ f31 1 f18"/>
                <a:gd name="f45" fmla="*/ f32 1 f19"/>
                <a:gd name="f46" fmla="*/ f33 1 f18"/>
                <a:gd name="f47" fmla="*/ f34 1 f19"/>
                <a:gd name="f48" fmla="*/ f35 1 f19"/>
                <a:gd name="f49" fmla="*/ f36 1 f19"/>
                <a:gd name="f50" fmla="*/ f37 f13 1"/>
                <a:gd name="f51" fmla="*/ f38 f13 1"/>
                <a:gd name="f52" fmla="*/ f40 f14 1"/>
                <a:gd name="f53" fmla="*/ f39 f14 1"/>
                <a:gd name="f54" fmla="*/ f42 f13 1"/>
                <a:gd name="f55" fmla="*/ f43 f14 1"/>
                <a:gd name="f56" fmla="*/ f44 f13 1"/>
                <a:gd name="f57" fmla="*/ f45 f14 1"/>
                <a:gd name="f58" fmla="*/ f46 f13 1"/>
                <a:gd name="f59" fmla="*/ f47 f14 1"/>
                <a:gd name="f60" fmla="*/ f48 f14 1"/>
                <a:gd name="f61" fmla="*/ f49 f14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41">
                  <a:pos x="f54" y="f55"/>
                </a:cxn>
                <a:cxn ang="f41">
                  <a:pos x="f56" y="f55"/>
                </a:cxn>
                <a:cxn ang="f41">
                  <a:pos x="f56" y="f57"/>
                </a:cxn>
                <a:cxn ang="f41">
                  <a:pos x="f58" y="f59"/>
                </a:cxn>
                <a:cxn ang="f41">
                  <a:pos x="f56" y="f60"/>
                </a:cxn>
                <a:cxn ang="f41">
                  <a:pos x="f56" y="f61"/>
                </a:cxn>
                <a:cxn ang="f41">
                  <a:pos x="f54" y="f61"/>
                </a:cxn>
                <a:cxn ang="f41">
                  <a:pos x="f54" y="f55"/>
                </a:cxn>
              </a:cxnLst>
              <a:rect l="f50" t="f53" r="f51" b="f52"/>
              <a:pathLst>
                <a:path w="672820" h="851116">
                  <a:moveTo>
                    <a:pt x="f6" y="f8"/>
                  </a:moveTo>
                  <a:lnTo>
                    <a:pt x="f9" y="f8"/>
                  </a:lnTo>
                  <a:lnTo>
                    <a:pt x="f9" y="f7"/>
                  </a:lnTo>
                  <a:lnTo>
                    <a:pt x="f5" y="f10"/>
                  </a:lnTo>
                  <a:lnTo>
                    <a:pt x="f9" y="f5"/>
                  </a:lnTo>
                  <a:lnTo>
                    <a:pt x="f9" y="f11"/>
                  </a:lnTo>
                  <a:lnTo>
                    <a:pt x="f6" y="f11"/>
                  </a:lnTo>
                  <a:lnTo>
                    <a:pt x="f6" y="f8"/>
                  </a:lnTo>
                  <a:close/>
                </a:path>
              </a:pathLst>
            </a:custGeom>
            <a:solidFill>
              <a:srgbClr val="B2C1DB"/>
            </a:solidFill>
            <a:ln cap="flat">
              <a:noFill/>
              <a:prstDash val="solid"/>
            </a:ln>
          </p:spPr>
          <p:txBody>
            <a:bodyPr vert="horz" wrap="square" lIns="201963" tIns="170279" rIns="0" bIns="170279" anchor="ctr" anchorCtr="1" compatLnSpc="0">
              <a:noAutofit/>
            </a:bodyPr>
            <a:lstStyle/>
            <a:p>
              <a:pPr marL="0" marR="0" lvl="0" indent="0" algn="l" defTabSz="914400" rtl="0" fontAlgn="auto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en-US" sz="1800" b="0" i="0" u="none" strike="noStrike" kern="1200" cap="none" spc="0" baseline="0">
                <a:solidFill>
                  <a:srgbClr val="000000"/>
                </a:solidFill>
                <a:uFillTx/>
                <a:latin typeface="Liberation Sans" pitchFamily="18"/>
                <a:ea typeface="思源黑體" pitchFamily="2"/>
                <a:cs typeface="Lucida Sans" pitchFamily="2"/>
              </a:endParaRPr>
            </a:p>
          </p:txBody>
        </p:sp>
        <p:sp>
          <p:nvSpPr>
            <p:cNvPr id="24" name="手繪多邊形: 圖案 23">
              <a:extLst>
                <a:ext uri="{FF2B5EF4-FFF2-40B4-BE49-F238E27FC236}">
                  <a16:creationId xmlns:a16="http://schemas.microsoft.com/office/drawing/2014/main" id="{D320C9CC-13E4-4A34-B98F-4ABAAD7C6E5C}"/>
                </a:ext>
              </a:extLst>
            </p:cNvPr>
            <p:cNvSpPr/>
            <p:nvPr/>
          </p:nvSpPr>
          <p:spPr>
            <a:xfrm>
              <a:off x="4618442" y="27487083"/>
              <a:ext cx="2521796" cy="2521796"/>
            </a:xfrm>
            <a:custGeom>
              <a:avLst/>
              <a:gdLst>
                <a:gd name="f0" fmla="val 10800000"/>
                <a:gd name="f1" fmla="val 5400000"/>
                <a:gd name="f2" fmla="val 180"/>
                <a:gd name="f3" fmla="val w"/>
                <a:gd name="f4" fmla="val h"/>
                <a:gd name="f5" fmla="val 0"/>
                <a:gd name="f6" fmla="val 2521827"/>
                <a:gd name="f7" fmla="val 1260914"/>
                <a:gd name="f8" fmla="val 564530"/>
                <a:gd name="f9" fmla="val 1957298"/>
                <a:gd name="f10" fmla="val 2521828"/>
                <a:gd name="f11" fmla="+- 0 0 0"/>
                <a:gd name="f12" fmla="*/ f3 1 2521827"/>
                <a:gd name="f13" fmla="*/ f4 1 2521827"/>
                <a:gd name="f14" fmla="+- f6 0 f5"/>
                <a:gd name="f15" fmla="*/ f11 f0 1"/>
                <a:gd name="f16" fmla="*/ f14 1 2521827"/>
                <a:gd name="f17" fmla="*/ 0 f14 1"/>
                <a:gd name="f18" fmla="*/ 1260914 f14 1"/>
                <a:gd name="f19" fmla="*/ 2521828 f14 1"/>
                <a:gd name="f20" fmla="*/ f15 1 f2"/>
                <a:gd name="f21" fmla="*/ f17 1 2521827"/>
                <a:gd name="f22" fmla="*/ f18 1 2521827"/>
                <a:gd name="f23" fmla="*/ f19 1 2521827"/>
                <a:gd name="f24" fmla="*/ f5 1 f16"/>
                <a:gd name="f25" fmla="*/ f6 1 f16"/>
                <a:gd name="f26" fmla="+- f20 0 f1"/>
                <a:gd name="f27" fmla="*/ f21 1 f16"/>
                <a:gd name="f28" fmla="*/ f22 1 f16"/>
                <a:gd name="f29" fmla="*/ f23 1 f16"/>
                <a:gd name="f30" fmla="*/ f24 f12 1"/>
                <a:gd name="f31" fmla="*/ f25 f12 1"/>
                <a:gd name="f32" fmla="*/ f25 f13 1"/>
                <a:gd name="f33" fmla="*/ f24 f13 1"/>
                <a:gd name="f34" fmla="*/ f27 f12 1"/>
                <a:gd name="f35" fmla="*/ f28 f13 1"/>
                <a:gd name="f36" fmla="*/ f28 f12 1"/>
                <a:gd name="f37" fmla="*/ f27 f13 1"/>
                <a:gd name="f38" fmla="*/ f29 f12 1"/>
                <a:gd name="f39" fmla="*/ f29 f13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26">
                  <a:pos x="f34" y="f35"/>
                </a:cxn>
                <a:cxn ang="f26">
                  <a:pos x="f36" y="f37"/>
                </a:cxn>
                <a:cxn ang="f26">
                  <a:pos x="f38" y="f35"/>
                </a:cxn>
                <a:cxn ang="f26">
                  <a:pos x="f36" y="f39"/>
                </a:cxn>
                <a:cxn ang="f26">
                  <a:pos x="f34" y="f35"/>
                </a:cxn>
              </a:cxnLst>
              <a:rect l="f30" t="f33" r="f31" b="f32"/>
              <a:pathLst>
                <a:path w="2521827" h="2521827">
                  <a:moveTo>
                    <a:pt x="f5" y="f7"/>
                  </a:moveTo>
                  <a:cubicBezTo>
                    <a:pt x="f5" y="f8"/>
                    <a:pt x="f8" y="f5"/>
                    <a:pt x="f7" y="f5"/>
                  </a:cubicBezTo>
                  <a:cubicBezTo>
                    <a:pt x="f9" y="f5"/>
                    <a:pt x="f10" y="f8"/>
                    <a:pt x="f10" y="f7"/>
                  </a:cubicBezTo>
                  <a:cubicBezTo>
                    <a:pt x="f10" y="f9"/>
                    <a:pt x="f9" y="f10"/>
                    <a:pt x="f7" y="f10"/>
                  </a:cubicBezTo>
                  <a:cubicBezTo>
                    <a:pt x="f8" y="f10"/>
                    <a:pt x="f5" y="f9"/>
                    <a:pt x="f5" y="f7"/>
                  </a:cubicBezTo>
                  <a:close/>
                </a:path>
              </a:pathLst>
            </a:custGeom>
            <a:solidFill>
              <a:srgbClr val="4F81BD"/>
            </a:solidFill>
            <a:ln w="25557" cap="flat">
              <a:solidFill>
                <a:srgbClr val="FFFFFF"/>
              </a:solidFill>
              <a:prstDash val="solid"/>
              <a:miter/>
            </a:ln>
          </p:spPr>
          <p:txBody>
            <a:bodyPr vert="horz" wrap="square" lIns="440274" tIns="440274" rIns="440274" bIns="440274" anchor="ctr" anchorCtr="1" compatLnSpc="0">
              <a:noAutofit/>
            </a:bodyPr>
            <a:lstStyle/>
            <a:p>
              <a:pPr marL="0" marR="0" lvl="0" indent="0" algn="l" defTabSz="914400" rtl="0" fontAlgn="auto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en-US" sz="1800" b="0" i="0" u="none" strike="noStrike" kern="1200" cap="none" spc="0" baseline="0">
                <a:solidFill>
                  <a:srgbClr val="000000"/>
                </a:solidFill>
                <a:uFillTx/>
                <a:latin typeface="Liberation Sans" pitchFamily="18"/>
                <a:ea typeface="思源黑體" pitchFamily="2"/>
                <a:cs typeface="Lucida Sans" pitchFamily="2"/>
              </a:endParaRPr>
            </a:p>
          </p:txBody>
        </p:sp>
        <p:sp>
          <p:nvSpPr>
            <p:cNvPr id="25" name="手繪多邊形: 圖案 24">
              <a:extLst>
                <a:ext uri="{FF2B5EF4-FFF2-40B4-BE49-F238E27FC236}">
                  <a16:creationId xmlns:a16="http://schemas.microsoft.com/office/drawing/2014/main" id="{06C152C4-BDEE-4AEB-B404-60007F090FE3}"/>
                </a:ext>
              </a:extLst>
            </p:cNvPr>
            <p:cNvSpPr/>
            <p:nvPr/>
          </p:nvSpPr>
          <p:spPr>
            <a:xfrm rot="2160005">
              <a:off x="6560918" y="27614717"/>
              <a:ext cx="672842" cy="851041"/>
            </a:xfrm>
            <a:custGeom>
              <a:avLst/>
              <a:gdLst>
                <a:gd name="f0" fmla="val 10800000"/>
                <a:gd name="f1" fmla="val 5400000"/>
                <a:gd name="f2" fmla="val 180"/>
                <a:gd name="f3" fmla="val w"/>
                <a:gd name="f4" fmla="val h"/>
                <a:gd name="f5" fmla="val 0"/>
                <a:gd name="f6" fmla="val 672820"/>
                <a:gd name="f7" fmla="val 851116"/>
                <a:gd name="f8" fmla="val 170223"/>
                <a:gd name="f9" fmla="val 336410"/>
                <a:gd name="f10" fmla="val 425558"/>
                <a:gd name="f11" fmla="val 680893"/>
                <a:gd name="f12" fmla="+- 0 0 0"/>
                <a:gd name="f13" fmla="*/ f3 1 672820"/>
                <a:gd name="f14" fmla="*/ f4 1 851116"/>
                <a:gd name="f15" fmla="+- f7 0 f5"/>
                <a:gd name="f16" fmla="+- f6 0 f5"/>
                <a:gd name="f17" fmla="*/ f12 f0 1"/>
                <a:gd name="f18" fmla="*/ f16 1 672820"/>
                <a:gd name="f19" fmla="*/ f15 1 851116"/>
                <a:gd name="f20" fmla="*/ 0 f16 1"/>
                <a:gd name="f21" fmla="*/ 170223 f15 1"/>
                <a:gd name="f22" fmla="*/ 336410 f16 1"/>
                <a:gd name="f23" fmla="*/ 0 f15 1"/>
                <a:gd name="f24" fmla="*/ 672820 f16 1"/>
                <a:gd name="f25" fmla="*/ 425558 f15 1"/>
                <a:gd name="f26" fmla="*/ 851116 f15 1"/>
                <a:gd name="f27" fmla="*/ 680893 f15 1"/>
                <a:gd name="f28" fmla="*/ f17 1 f2"/>
                <a:gd name="f29" fmla="*/ f20 1 672820"/>
                <a:gd name="f30" fmla="*/ f21 1 851116"/>
                <a:gd name="f31" fmla="*/ f22 1 672820"/>
                <a:gd name="f32" fmla="*/ f23 1 851116"/>
                <a:gd name="f33" fmla="*/ f24 1 672820"/>
                <a:gd name="f34" fmla="*/ f25 1 851116"/>
                <a:gd name="f35" fmla="*/ f26 1 851116"/>
                <a:gd name="f36" fmla="*/ f27 1 851116"/>
                <a:gd name="f37" fmla="*/ f5 1 f18"/>
                <a:gd name="f38" fmla="*/ f6 1 f18"/>
                <a:gd name="f39" fmla="*/ f5 1 f19"/>
                <a:gd name="f40" fmla="*/ f7 1 f19"/>
                <a:gd name="f41" fmla="+- f28 0 f1"/>
                <a:gd name="f42" fmla="*/ f29 1 f18"/>
                <a:gd name="f43" fmla="*/ f30 1 f19"/>
                <a:gd name="f44" fmla="*/ f31 1 f18"/>
                <a:gd name="f45" fmla="*/ f32 1 f19"/>
                <a:gd name="f46" fmla="*/ f33 1 f18"/>
                <a:gd name="f47" fmla="*/ f34 1 f19"/>
                <a:gd name="f48" fmla="*/ f35 1 f19"/>
                <a:gd name="f49" fmla="*/ f36 1 f19"/>
                <a:gd name="f50" fmla="*/ f37 f13 1"/>
                <a:gd name="f51" fmla="*/ f38 f13 1"/>
                <a:gd name="f52" fmla="*/ f40 f14 1"/>
                <a:gd name="f53" fmla="*/ f39 f14 1"/>
                <a:gd name="f54" fmla="*/ f42 f13 1"/>
                <a:gd name="f55" fmla="*/ f43 f14 1"/>
                <a:gd name="f56" fmla="*/ f44 f13 1"/>
                <a:gd name="f57" fmla="*/ f45 f14 1"/>
                <a:gd name="f58" fmla="*/ f46 f13 1"/>
                <a:gd name="f59" fmla="*/ f47 f14 1"/>
                <a:gd name="f60" fmla="*/ f48 f14 1"/>
                <a:gd name="f61" fmla="*/ f49 f14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41">
                  <a:pos x="f54" y="f55"/>
                </a:cxn>
                <a:cxn ang="f41">
                  <a:pos x="f56" y="f55"/>
                </a:cxn>
                <a:cxn ang="f41">
                  <a:pos x="f56" y="f57"/>
                </a:cxn>
                <a:cxn ang="f41">
                  <a:pos x="f58" y="f59"/>
                </a:cxn>
                <a:cxn ang="f41">
                  <a:pos x="f56" y="f60"/>
                </a:cxn>
                <a:cxn ang="f41">
                  <a:pos x="f56" y="f61"/>
                </a:cxn>
                <a:cxn ang="f41">
                  <a:pos x="f54" y="f61"/>
                </a:cxn>
                <a:cxn ang="f41">
                  <a:pos x="f54" y="f55"/>
                </a:cxn>
              </a:cxnLst>
              <a:rect l="f50" t="f53" r="f51" b="f52"/>
              <a:pathLst>
                <a:path w="672820" h="851116">
                  <a:moveTo>
                    <a:pt x="f5" y="f8"/>
                  </a:moveTo>
                  <a:lnTo>
                    <a:pt x="f9" y="f8"/>
                  </a:lnTo>
                  <a:lnTo>
                    <a:pt x="f9" y="f5"/>
                  </a:lnTo>
                  <a:lnTo>
                    <a:pt x="f6" y="f10"/>
                  </a:lnTo>
                  <a:lnTo>
                    <a:pt x="f9" y="f7"/>
                  </a:lnTo>
                  <a:lnTo>
                    <a:pt x="f9" y="f11"/>
                  </a:lnTo>
                  <a:lnTo>
                    <a:pt x="f5" y="f11"/>
                  </a:lnTo>
                  <a:lnTo>
                    <a:pt x="f5" y="f8"/>
                  </a:lnTo>
                  <a:close/>
                </a:path>
              </a:pathLst>
            </a:custGeom>
            <a:solidFill>
              <a:srgbClr val="B2C1DB"/>
            </a:solidFill>
            <a:ln cap="flat">
              <a:noFill/>
              <a:prstDash val="solid"/>
            </a:ln>
          </p:spPr>
          <p:txBody>
            <a:bodyPr vert="horz" wrap="square" lIns="0" tIns="170279" rIns="201963" bIns="170279" anchor="ctr" anchorCtr="1" compatLnSpc="0">
              <a:noAutofit/>
            </a:bodyPr>
            <a:lstStyle/>
            <a:p>
              <a:pPr marL="0" marR="0" lvl="0" indent="0" algn="l" defTabSz="914400" rtl="0" fontAlgn="auto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en-US" sz="1800" b="0" i="0" u="none" strike="noStrike" kern="1200" cap="none" spc="0" baseline="0">
                <a:solidFill>
                  <a:srgbClr val="000000"/>
                </a:solidFill>
                <a:uFillTx/>
                <a:latin typeface="Liberation Sans" pitchFamily="18"/>
                <a:ea typeface="思源黑體" pitchFamily="2"/>
                <a:cs typeface="Lucida Sans" pitchFamily="2"/>
              </a:endParaRPr>
            </a:p>
          </p:txBody>
        </p:sp>
      </p:grpSp>
      <p:sp>
        <p:nvSpPr>
          <p:cNvPr id="26" name="文字方塊 24">
            <a:extLst>
              <a:ext uri="{FF2B5EF4-FFF2-40B4-BE49-F238E27FC236}">
                <a16:creationId xmlns:a16="http://schemas.microsoft.com/office/drawing/2014/main" id="{232A7964-735F-4329-9DD0-63AACE986FCA}"/>
              </a:ext>
            </a:extLst>
          </p:cNvPr>
          <p:cNvSpPr txBox="1"/>
          <p:nvPr/>
        </p:nvSpPr>
        <p:spPr>
          <a:xfrm>
            <a:off x="6249238" y="35503564"/>
            <a:ext cx="5256721" cy="1920240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0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sz="4000" b="0" i="0" u="none" strike="noStrike" kern="1200" cap="none" spc="0" baseline="0">
                <a:solidFill>
                  <a:srgbClr val="000000"/>
                </a:solidFill>
                <a:uFillTx/>
                <a:latin typeface="Calibri" pitchFamily="18"/>
                <a:ea typeface="新細明體" pitchFamily="18"/>
                <a:cs typeface="Lucida Sans" pitchFamily="2"/>
              </a:rPr>
              <a:t>圖的說明 </a:t>
            </a:r>
            <a:r>
              <a:rPr lang="en-US" sz="4000" b="0" i="0" u="none" strike="noStrike" kern="1200" cap="none" spc="0" baseline="0">
                <a:solidFill>
                  <a:srgbClr val="000000"/>
                </a:solidFill>
                <a:uFillTx/>
                <a:latin typeface="Calibri" pitchFamily="18"/>
                <a:ea typeface="新細明體" pitchFamily="18"/>
                <a:cs typeface="Lucida Sans" pitchFamily="2"/>
              </a:rPr>
              <a:t>(</a:t>
            </a:r>
            <a:r>
              <a:rPr lang="zh-TW" sz="4000" b="0" i="0" u="none" strike="noStrike" kern="1200" cap="none" spc="0" baseline="0">
                <a:solidFill>
                  <a:srgbClr val="000000"/>
                </a:solidFill>
                <a:uFillTx/>
                <a:latin typeface="Calibri" pitchFamily="18"/>
                <a:ea typeface="新細明體" pitchFamily="18"/>
                <a:cs typeface="Lucida Sans" pitchFamily="2"/>
              </a:rPr>
              <a:t>在圖的下方</a:t>
            </a:r>
            <a:r>
              <a:rPr lang="en-US" sz="4000" b="0" i="0" u="none" strike="noStrike" kern="1200" cap="none" spc="0" baseline="0">
                <a:solidFill>
                  <a:srgbClr val="000000"/>
                </a:solidFill>
                <a:uFillTx/>
                <a:latin typeface="Calibri" pitchFamily="18"/>
                <a:ea typeface="新細明體" pitchFamily="18"/>
                <a:cs typeface="Lucida Sans" pitchFamily="2"/>
              </a:rPr>
              <a:t>)</a:t>
            </a: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4000" b="0" i="0" u="none" strike="noStrike" kern="1200" cap="none" spc="0" baseline="0">
              <a:solidFill>
                <a:srgbClr val="000000"/>
              </a:solidFill>
              <a:uFillTx/>
              <a:latin typeface="Calibri" pitchFamily="18"/>
              <a:ea typeface="新細明體" pitchFamily="18"/>
              <a:cs typeface="Lucida Sans" pitchFamily="2"/>
            </a:endParaRPr>
          </a:p>
        </p:txBody>
      </p:sp>
      <p:sp>
        <p:nvSpPr>
          <p:cNvPr id="27" name="文字方塊 18">
            <a:extLst>
              <a:ext uri="{FF2B5EF4-FFF2-40B4-BE49-F238E27FC236}">
                <a16:creationId xmlns:a16="http://schemas.microsoft.com/office/drawing/2014/main" id="{43DB566D-4AA9-45B6-955D-7B7A1121A543}"/>
              </a:ext>
            </a:extLst>
          </p:cNvPr>
          <p:cNvSpPr txBox="1"/>
          <p:nvPr/>
        </p:nvSpPr>
        <p:spPr>
          <a:xfrm>
            <a:off x="17407441" y="1584719"/>
            <a:ext cx="7363443" cy="923397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0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sz="5400" b="0" i="0" u="none" strike="noStrike" kern="1200" cap="none" spc="0" baseline="0">
                <a:solidFill>
                  <a:srgbClr val="FF0000"/>
                </a:solidFill>
                <a:uFillTx/>
                <a:latin typeface="Calibri" pitchFamily="18"/>
                <a:ea typeface="新細明體" pitchFamily="18"/>
                <a:cs typeface="Lucida Sans" pitchFamily="2"/>
              </a:rPr>
              <a:t>紅線僅為參考，可刪除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3">
            <a:extLst>
              <a:ext uri="{FF2B5EF4-FFF2-40B4-BE49-F238E27FC236}">
                <a16:creationId xmlns:a16="http://schemas.microsoft.com/office/drawing/2014/main" id="{7D1DCAD1-6B4C-448C-B854-8FFC322B8508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2880360" y="3024716"/>
            <a:ext cx="24482877" cy="6048719"/>
          </a:xfrm>
          <a:ln w="9363">
            <a:solidFill>
              <a:srgbClr val="FF0000"/>
            </a:solidFill>
            <a:prstDash val="solid"/>
          </a:ln>
        </p:spPr>
        <p:txBody>
          <a:bodyPr/>
          <a:lstStyle/>
          <a:p>
            <a:pPr lvl="0"/>
            <a:r>
              <a:rPr lang="zh-TW" sz="10000"/>
              <a:t>中文論文名稱 </a:t>
            </a:r>
            <a:r>
              <a:rPr lang="en-US" sz="10000">
                <a:latin typeface="Times New Roman" pitchFamily="18"/>
                <a:cs typeface="Times New Roman" pitchFamily="18"/>
              </a:rPr>
              <a:t>(</a:t>
            </a:r>
            <a:r>
              <a:rPr lang="zh-TW" sz="10000"/>
              <a:t>大小</a:t>
            </a:r>
            <a:r>
              <a:rPr lang="en-US" sz="10000"/>
              <a:t>80~136</a:t>
            </a:r>
            <a:r>
              <a:rPr lang="en-US" sz="10000">
                <a:latin typeface="Times New Roman" pitchFamily="18"/>
                <a:cs typeface="Times New Roman" pitchFamily="18"/>
              </a:rPr>
              <a:t>)</a:t>
            </a:r>
            <a:br>
              <a:rPr lang="en-US" sz="10000">
                <a:latin typeface="Times New Roman" pitchFamily="18"/>
                <a:cs typeface="Times New Roman" pitchFamily="18"/>
              </a:rPr>
            </a:br>
            <a:r>
              <a:rPr lang="zh-TW" sz="5400">
                <a:latin typeface="Times New Roman" pitchFamily="18"/>
                <a:cs typeface="Times New Roman" pitchFamily="18"/>
              </a:rPr>
              <a:t>姓名 </a:t>
            </a:r>
            <a:r>
              <a:rPr lang="en-US" sz="5400">
                <a:latin typeface="Times New Roman" pitchFamily="18"/>
                <a:cs typeface="Times New Roman" pitchFamily="18"/>
              </a:rPr>
              <a:t>(</a:t>
            </a:r>
            <a:r>
              <a:rPr lang="zh-TW" sz="5400">
                <a:latin typeface="Times New Roman" pitchFamily="18"/>
                <a:cs typeface="Times New Roman" pitchFamily="18"/>
              </a:rPr>
              <a:t>大小</a:t>
            </a:r>
            <a:r>
              <a:rPr lang="en-US" sz="5400">
                <a:latin typeface="Times New Roman" pitchFamily="18"/>
                <a:cs typeface="Times New Roman" pitchFamily="18"/>
              </a:rPr>
              <a:t>50~60)</a:t>
            </a:r>
            <a:br>
              <a:rPr lang="en-US" sz="5400">
                <a:latin typeface="Times New Roman" pitchFamily="18"/>
                <a:cs typeface="Times New Roman" pitchFamily="18"/>
              </a:rPr>
            </a:br>
            <a:r>
              <a:rPr lang="zh-TW" sz="5400">
                <a:latin typeface="Times New Roman" pitchFamily="18"/>
                <a:cs typeface="Times New Roman" pitchFamily="18"/>
              </a:rPr>
              <a:t>學校學系</a:t>
            </a:r>
            <a:r>
              <a:rPr lang="en-US" sz="5400">
                <a:latin typeface="Times New Roman" pitchFamily="18"/>
                <a:cs typeface="Times New Roman" pitchFamily="18"/>
              </a:rPr>
              <a:t>/</a:t>
            </a:r>
            <a:r>
              <a:rPr lang="zh-TW" sz="5400">
                <a:latin typeface="Times New Roman" pitchFamily="18"/>
                <a:cs typeface="Times New Roman" pitchFamily="18"/>
              </a:rPr>
              <a:t>任職單位職稱 </a:t>
            </a:r>
            <a:r>
              <a:rPr lang="en-US" sz="5400">
                <a:latin typeface="Times New Roman" pitchFamily="18"/>
                <a:cs typeface="Times New Roman" pitchFamily="18"/>
              </a:rPr>
              <a:t>(</a:t>
            </a:r>
            <a:r>
              <a:rPr lang="zh-TW" sz="5400">
                <a:latin typeface="Times New Roman" pitchFamily="18"/>
                <a:cs typeface="Times New Roman" pitchFamily="18"/>
              </a:rPr>
              <a:t>大小</a:t>
            </a:r>
            <a:r>
              <a:rPr lang="en-US" sz="5400">
                <a:latin typeface="Times New Roman" pitchFamily="18"/>
                <a:cs typeface="Times New Roman" pitchFamily="18"/>
              </a:rPr>
              <a:t>50~60)</a:t>
            </a:r>
          </a:p>
        </p:txBody>
      </p:sp>
      <p:sp>
        <p:nvSpPr>
          <p:cNvPr id="3" name="內容版面配置區 14">
            <a:extLst>
              <a:ext uri="{FF2B5EF4-FFF2-40B4-BE49-F238E27FC236}">
                <a16:creationId xmlns:a16="http://schemas.microsoft.com/office/drawing/2014/main" id="{656D3A2C-DF56-4B6B-A8E5-B4331756BE77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2880360" y="9574563"/>
            <a:ext cx="7554955" cy="30462477"/>
          </a:xfrm>
          <a:ln w="9363">
            <a:solidFill>
              <a:srgbClr val="FF0000"/>
            </a:solidFill>
            <a:prstDash val="solid"/>
          </a:ln>
        </p:spPr>
        <p:txBody>
          <a:bodyPr anchor="t"/>
          <a:lstStyle/>
          <a:p>
            <a:pPr lvl="0">
              <a:spcBef>
                <a:spcPts val="1200"/>
              </a:spcBef>
              <a:buNone/>
            </a:pPr>
            <a:r>
              <a:rPr lang="zh-TW" sz="4800" b="0"/>
              <a:t>一、研究目的</a:t>
            </a:r>
          </a:p>
          <a:p>
            <a:pPr lvl="0">
              <a:spcBef>
                <a:spcPts val="1000"/>
              </a:spcBef>
              <a:buNone/>
            </a:pPr>
            <a:endParaRPr lang="en-US" sz="4000" b="0"/>
          </a:p>
          <a:p>
            <a:pPr lvl="0">
              <a:spcBef>
                <a:spcPts val="1000"/>
              </a:spcBef>
              <a:buNone/>
            </a:pPr>
            <a:endParaRPr lang="en-US" sz="4000" b="0"/>
          </a:p>
          <a:p>
            <a:pPr lvl="0">
              <a:spcBef>
                <a:spcPts val="1200"/>
              </a:spcBef>
              <a:buNone/>
            </a:pPr>
            <a:r>
              <a:rPr lang="zh-TW" sz="4800" b="0"/>
              <a:t>二、研究架構</a:t>
            </a:r>
          </a:p>
          <a:p>
            <a:pPr lvl="0">
              <a:spcBef>
                <a:spcPts val="1000"/>
              </a:spcBef>
              <a:buNone/>
            </a:pPr>
            <a:endParaRPr lang="en-US" sz="4000" b="0"/>
          </a:p>
          <a:p>
            <a:pPr lvl="0">
              <a:spcBef>
                <a:spcPts val="1000"/>
              </a:spcBef>
              <a:buNone/>
            </a:pPr>
            <a:endParaRPr lang="en-US" sz="4000" b="0"/>
          </a:p>
          <a:p>
            <a:pPr lvl="0">
              <a:spcBef>
                <a:spcPts val="1000"/>
              </a:spcBef>
              <a:buNone/>
            </a:pPr>
            <a:endParaRPr lang="en-US" sz="4000" b="0"/>
          </a:p>
          <a:p>
            <a:pPr lvl="0">
              <a:spcBef>
                <a:spcPts val="1000"/>
              </a:spcBef>
              <a:buNone/>
            </a:pPr>
            <a:endParaRPr lang="en-US" sz="4000" b="0"/>
          </a:p>
          <a:p>
            <a:pPr lvl="0">
              <a:spcBef>
                <a:spcPts val="1000"/>
              </a:spcBef>
              <a:buNone/>
            </a:pPr>
            <a:endParaRPr lang="en-US" sz="4000" b="0"/>
          </a:p>
          <a:p>
            <a:pPr lvl="0">
              <a:spcBef>
                <a:spcPts val="1000"/>
              </a:spcBef>
              <a:buNone/>
            </a:pPr>
            <a:endParaRPr lang="en-US" sz="4000" b="0"/>
          </a:p>
        </p:txBody>
      </p:sp>
      <p:cxnSp>
        <p:nvCxnSpPr>
          <p:cNvPr id="4" name="直線單箭頭接點 2">
            <a:extLst>
              <a:ext uri="{FF2B5EF4-FFF2-40B4-BE49-F238E27FC236}">
                <a16:creationId xmlns:a16="http://schemas.microsoft.com/office/drawing/2014/main" id="{DC30245E-6F23-4DB8-A211-79DCFFC42C24}"/>
              </a:ext>
            </a:extLst>
          </p:cNvPr>
          <p:cNvCxnSpPr/>
          <p:nvPr/>
        </p:nvCxnSpPr>
        <p:spPr>
          <a:xfrm>
            <a:off x="14761799" y="0"/>
            <a:ext cx="0" cy="2880716"/>
          </a:xfrm>
          <a:prstGeom prst="straightConnector1">
            <a:avLst/>
          </a:prstGeom>
          <a:noFill/>
          <a:ln w="9363" cap="flat">
            <a:solidFill>
              <a:srgbClr val="FF0000"/>
            </a:solidFill>
            <a:prstDash val="solid"/>
            <a:miter/>
            <a:headEnd type="arrow"/>
            <a:tailEnd type="arrow"/>
          </a:ln>
        </p:spPr>
      </p:cxnSp>
      <p:cxnSp>
        <p:nvCxnSpPr>
          <p:cNvPr id="5" name="直線單箭頭接點 16">
            <a:extLst>
              <a:ext uri="{FF2B5EF4-FFF2-40B4-BE49-F238E27FC236}">
                <a16:creationId xmlns:a16="http://schemas.microsoft.com/office/drawing/2014/main" id="{75688BB7-E18F-4BE3-AF0E-05B2D1AA6EDC}"/>
              </a:ext>
            </a:extLst>
          </p:cNvPr>
          <p:cNvCxnSpPr/>
          <p:nvPr/>
        </p:nvCxnSpPr>
        <p:spPr>
          <a:xfrm flipH="1">
            <a:off x="27363237" y="4969078"/>
            <a:ext cx="2880360" cy="0"/>
          </a:xfrm>
          <a:prstGeom prst="straightConnector1">
            <a:avLst/>
          </a:prstGeom>
          <a:noFill/>
          <a:ln w="9363" cap="flat">
            <a:solidFill>
              <a:srgbClr val="FF0000"/>
            </a:solidFill>
            <a:prstDash val="solid"/>
            <a:miter/>
            <a:headEnd type="arrow"/>
            <a:tailEnd type="arrow"/>
          </a:ln>
        </p:spPr>
      </p:cxnSp>
      <p:cxnSp>
        <p:nvCxnSpPr>
          <p:cNvPr id="6" name="直線單箭頭接點 17">
            <a:extLst>
              <a:ext uri="{FF2B5EF4-FFF2-40B4-BE49-F238E27FC236}">
                <a16:creationId xmlns:a16="http://schemas.microsoft.com/office/drawing/2014/main" id="{7CB70827-7D0F-42A1-A57E-92AA7249E1C7}"/>
              </a:ext>
            </a:extLst>
          </p:cNvPr>
          <p:cNvCxnSpPr/>
          <p:nvPr/>
        </p:nvCxnSpPr>
        <p:spPr>
          <a:xfrm flipH="1">
            <a:off x="0" y="4969078"/>
            <a:ext cx="2880360" cy="0"/>
          </a:xfrm>
          <a:prstGeom prst="straightConnector1">
            <a:avLst/>
          </a:prstGeom>
          <a:noFill/>
          <a:ln w="9363" cap="flat">
            <a:solidFill>
              <a:srgbClr val="FF0000"/>
            </a:solidFill>
            <a:prstDash val="solid"/>
            <a:miter/>
            <a:headEnd type="arrow"/>
            <a:tailEnd type="arrow"/>
          </a:ln>
        </p:spPr>
      </p:cxnSp>
      <p:cxnSp>
        <p:nvCxnSpPr>
          <p:cNvPr id="7" name="直線單箭頭接點 19">
            <a:extLst>
              <a:ext uri="{FF2B5EF4-FFF2-40B4-BE49-F238E27FC236}">
                <a16:creationId xmlns:a16="http://schemas.microsoft.com/office/drawing/2014/main" id="{95167C07-F3F3-4296-9884-39072D1DE6AD}"/>
              </a:ext>
            </a:extLst>
          </p:cNvPr>
          <p:cNvCxnSpPr/>
          <p:nvPr/>
        </p:nvCxnSpPr>
        <p:spPr>
          <a:xfrm>
            <a:off x="14473799" y="40037040"/>
            <a:ext cx="0" cy="2736717"/>
          </a:xfrm>
          <a:prstGeom prst="straightConnector1">
            <a:avLst/>
          </a:prstGeom>
          <a:noFill/>
          <a:ln w="9363" cap="flat">
            <a:solidFill>
              <a:srgbClr val="FF0000"/>
            </a:solidFill>
            <a:prstDash val="solid"/>
            <a:miter/>
            <a:headEnd type="arrow"/>
            <a:tailEnd type="arrow"/>
          </a:ln>
        </p:spPr>
      </p:cxnSp>
      <p:sp>
        <p:nvSpPr>
          <p:cNvPr id="8" name="文字方塊 26">
            <a:extLst>
              <a:ext uri="{FF2B5EF4-FFF2-40B4-BE49-F238E27FC236}">
                <a16:creationId xmlns:a16="http://schemas.microsoft.com/office/drawing/2014/main" id="{9C364B14-EE58-48ED-B4C1-4FD1A94EF903}"/>
              </a:ext>
            </a:extLst>
          </p:cNvPr>
          <p:cNvSpPr txBox="1"/>
          <p:nvPr/>
        </p:nvSpPr>
        <p:spPr>
          <a:xfrm>
            <a:off x="60478" y="5443916"/>
            <a:ext cx="3042720" cy="1354317"/>
          </a:xfrm>
          <a:prstGeom prst="rect">
            <a:avLst/>
          </a:prstGeom>
          <a:noFill/>
          <a:ln cap="flat">
            <a:noFill/>
          </a:ln>
        </p:spPr>
        <p:txBody>
          <a:bodyPr vert="horz" wrap="none" lIns="91440" tIns="45720" rIns="91440" bIns="45720" anchor="t" anchorCtr="0" compatLnSpc="0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8200" b="0" i="0" u="none" strike="noStrike" kern="1200" cap="none" spc="0" baseline="0">
                <a:solidFill>
                  <a:srgbClr val="FF0000"/>
                </a:solidFill>
                <a:uFillTx/>
                <a:latin typeface="Calibri" pitchFamily="18"/>
                <a:ea typeface="新細明體" pitchFamily="18"/>
                <a:cs typeface="Lucida Sans" pitchFamily="2"/>
              </a:rPr>
              <a:t>8</a:t>
            </a:r>
            <a:r>
              <a:rPr lang="zh-TW" sz="8200" b="0" i="0" u="none" strike="noStrike" kern="1200" cap="none" spc="0" baseline="0">
                <a:solidFill>
                  <a:srgbClr val="FF0000"/>
                </a:solidFill>
                <a:uFillTx/>
                <a:latin typeface="Calibri" pitchFamily="18"/>
                <a:ea typeface="新細明體" pitchFamily="18"/>
                <a:cs typeface="Lucida Sans" pitchFamily="2"/>
              </a:rPr>
              <a:t>公分</a:t>
            </a:r>
          </a:p>
        </p:txBody>
      </p:sp>
      <p:sp>
        <p:nvSpPr>
          <p:cNvPr id="9" name="矩形 27">
            <a:extLst>
              <a:ext uri="{FF2B5EF4-FFF2-40B4-BE49-F238E27FC236}">
                <a16:creationId xmlns:a16="http://schemas.microsoft.com/office/drawing/2014/main" id="{FDECE695-1BB7-46D7-8859-B193514A6326}"/>
              </a:ext>
            </a:extLst>
          </p:cNvPr>
          <p:cNvSpPr/>
          <p:nvPr/>
        </p:nvSpPr>
        <p:spPr>
          <a:xfrm>
            <a:off x="27363237" y="5465524"/>
            <a:ext cx="3042720" cy="1341717"/>
          </a:xfrm>
          <a:prstGeom prst="rect">
            <a:avLst/>
          </a:prstGeom>
          <a:noFill/>
          <a:ln cap="flat">
            <a:noFill/>
            <a:prstDash val="solid"/>
          </a:ln>
        </p:spPr>
        <p:txBody>
          <a:bodyPr vert="horz" wrap="none" lIns="91440" tIns="45720" rIns="91440" bIns="45720" anchor="t" anchorCtr="0" compatLnSpc="0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8200" b="0" i="0" u="none" strike="noStrike" kern="1200" cap="none" spc="0" baseline="0">
                <a:solidFill>
                  <a:srgbClr val="FF0000"/>
                </a:solidFill>
                <a:uFillTx/>
                <a:latin typeface="Calibri" pitchFamily="18"/>
                <a:ea typeface="新細明體" pitchFamily="18"/>
                <a:cs typeface="Lucida Sans" pitchFamily="2"/>
              </a:rPr>
              <a:t>8</a:t>
            </a:r>
            <a:r>
              <a:rPr lang="zh-TW" sz="8200" b="0" i="0" u="none" strike="noStrike" kern="1200" cap="none" spc="0" baseline="0">
                <a:solidFill>
                  <a:srgbClr val="FF0000"/>
                </a:solidFill>
                <a:uFillTx/>
                <a:latin typeface="Calibri" pitchFamily="18"/>
                <a:ea typeface="新細明體" pitchFamily="18"/>
                <a:cs typeface="Lucida Sans" pitchFamily="2"/>
              </a:rPr>
              <a:t>公分</a:t>
            </a:r>
          </a:p>
        </p:txBody>
      </p:sp>
      <p:sp>
        <p:nvSpPr>
          <p:cNvPr id="10" name="文字方塊 28">
            <a:extLst>
              <a:ext uri="{FF2B5EF4-FFF2-40B4-BE49-F238E27FC236}">
                <a16:creationId xmlns:a16="http://schemas.microsoft.com/office/drawing/2014/main" id="{2CFBE08E-D0F4-4EA9-B560-382AC07550CA}"/>
              </a:ext>
            </a:extLst>
          </p:cNvPr>
          <p:cNvSpPr txBox="1"/>
          <p:nvPr/>
        </p:nvSpPr>
        <p:spPr>
          <a:xfrm>
            <a:off x="14933880" y="46076"/>
            <a:ext cx="1170715" cy="2952359"/>
          </a:xfrm>
          <a:prstGeom prst="rect">
            <a:avLst/>
          </a:prstGeom>
          <a:noFill/>
          <a:ln cap="flat">
            <a:noFill/>
          </a:ln>
        </p:spPr>
        <p:txBody>
          <a:bodyPr vert="eaVert" wrap="square" lIns="91440" tIns="45720" rIns="91440" bIns="45720" anchor="t" anchorCtr="0" compatLnSpc="0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5400" b="0" i="0" u="none" strike="noStrike" kern="1200" cap="none" spc="0" baseline="0">
                <a:solidFill>
                  <a:srgbClr val="FF0000"/>
                </a:solidFill>
                <a:uFillTx/>
                <a:latin typeface="Calibri" pitchFamily="18"/>
                <a:ea typeface="新細明體" pitchFamily="18"/>
                <a:cs typeface="Lucida Sans" pitchFamily="2"/>
              </a:rPr>
              <a:t>8</a:t>
            </a:r>
            <a:r>
              <a:rPr lang="zh-TW" sz="5400" b="0" i="0" u="none" strike="noStrike" kern="1200" cap="none" spc="0" baseline="0">
                <a:solidFill>
                  <a:srgbClr val="FF0000"/>
                </a:solidFill>
                <a:uFillTx/>
                <a:latin typeface="Calibri" pitchFamily="18"/>
                <a:ea typeface="新細明體" pitchFamily="18"/>
                <a:cs typeface="Lucida Sans" pitchFamily="2"/>
              </a:rPr>
              <a:t>公分</a:t>
            </a:r>
          </a:p>
        </p:txBody>
      </p:sp>
      <p:sp>
        <p:nvSpPr>
          <p:cNvPr id="11" name="文字方塊 29">
            <a:extLst>
              <a:ext uri="{FF2B5EF4-FFF2-40B4-BE49-F238E27FC236}">
                <a16:creationId xmlns:a16="http://schemas.microsoft.com/office/drawing/2014/main" id="{A7634F44-5877-4A9D-BC0E-5BFF7D9AC8CE}"/>
              </a:ext>
            </a:extLst>
          </p:cNvPr>
          <p:cNvSpPr txBox="1"/>
          <p:nvPr/>
        </p:nvSpPr>
        <p:spPr>
          <a:xfrm>
            <a:off x="14665320" y="39821397"/>
            <a:ext cx="1170715" cy="2952359"/>
          </a:xfrm>
          <a:prstGeom prst="rect">
            <a:avLst/>
          </a:prstGeom>
          <a:noFill/>
          <a:ln cap="flat">
            <a:noFill/>
          </a:ln>
        </p:spPr>
        <p:txBody>
          <a:bodyPr vert="eaVert" wrap="square" lIns="91440" tIns="45720" rIns="91440" bIns="45720" anchor="t" anchorCtr="0" compatLnSpc="0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5400" b="0" i="0" u="none" strike="noStrike" kern="1200" cap="none" spc="0" baseline="0">
                <a:solidFill>
                  <a:srgbClr val="FF0000"/>
                </a:solidFill>
                <a:uFillTx/>
                <a:latin typeface="Calibri" pitchFamily="18"/>
                <a:ea typeface="新細明體" pitchFamily="18"/>
                <a:cs typeface="Lucida Sans" pitchFamily="2"/>
              </a:rPr>
              <a:t>8</a:t>
            </a:r>
            <a:r>
              <a:rPr lang="zh-TW" sz="5400" b="0" i="0" u="none" strike="noStrike" kern="1200" cap="none" spc="0" baseline="0">
                <a:solidFill>
                  <a:srgbClr val="FF0000"/>
                </a:solidFill>
                <a:uFillTx/>
                <a:latin typeface="Calibri" pitchFamily="18"/>
                <a:ea typeface="新細明體" pitchFamily="18"/>
                <a:cs typeface="Lucida Sans" pitchFamily="2"/>
              </a:rPr>
              <a:t>公分</a:t>
            </a:r>
          </a:p>
        </p:txBody>
      </p:sp>
      <p:sp>
        <p:nvSpPr>
          <p:cNvPr id="12" name="內容版面配置區 14">
            <a:extLst>
              <a:ext uri="{FF2B5EF4-FFF2-40B4-BE49-F238E27FC236}">
                <a16:creationId xmlns:a16="http://schemas.microsoft.com/office/drawing/2014/main" id="{68DEAA6F-C76E-4114-A869-2526448D3504}"/>
              </a:ext>
            </a:extLst>
          </p:cNvPr>
          <p:cNvSpPr txBox="1"/>
          <p:nvPr/>
        </p:nvSpPr>
        <p:spPr>
          <a:xfrm>
            <a:off x="11017441" y="9649443"/>
            <a:ext cx="7848715" cy="30462477"/>
          </a:xfrm>
          <a:prstGeom prst="rect">
            <a:avLst/>
          </a:prstGeom>
          <a:noFill/>
          <a:ln w="9363" cap="flat">
            <a:solidFill>
              <a:srgbClr val="FF0000"/>
            </a:solidFill>
            <a:prstDash val="solid"/>
            <a:miter/>
          </a:ln>
        </p:spPr>
        <p:txBody>
          <a:bodyPr vert="horz" wrap="square" lIns="417240" tIns="208803" rIns="417240" bIns="208803" anchor="t" anchorCtr="0" compatLnSpc="0">
            <a:norm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4000" b="0" i="0" u="none" strike="noStrike" kern="1200" cap="none" spc="0" baseline="0">
              <a:solidFill>
                <a:srgbClr val="000000"/>
              </a:solidFill>
              <a:uFillTx/>
              <a:latin typeface="Calibri" pitchFamily="18"/>
              <a:ea typeface="新細明體" pitchFamily="18"/>
              <a:cs typeface="Lucida Sans" pitchFamily="2"/>
            </a:endParaRP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4000" b="0" i="0" u="none" strike="noStrike" kern="1200" cap="none" spc="0" baseline="0">
              <a:solidFill>
                <a:srgbClr val="000000"/>
              </a:solidFill>
              <a:uFillTx/>
              <a:latin typeface="Calibri" pitchFamily="18"/>
              <a:ea typeface="新細明體" pitchFamily="18"/>
              <a:cs typeface="Lucida Sans" pitchFamily="2"/>
            </a:endParaRP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4000" b="0" i="0" u="none" strike="noStrike" kern="1200" cap="none" spc="0" baseline="0">
              <a:solidFill>
                <a:srgbClr val="000000"/>
              </a:solidFill>
              <a:uFillTx/>
              <a:latin typeface="Calibri" pitchFamily="18"/>
              <a:ea typeface="新細明體" pitchFamily="18"/>
              <a:cs typeface="Lucida Sans" pitchFamily="2"/>
            </a:endParaRP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4000" b="0" i="0" u="none" strike="noStrike" kern="1200" cap="none" spc="0" baseline="0">
              <a:solidFill>
                <a:srgbClr val="000000"/>
              </a:solidFill>
              <a:uFillTx/>
              <a:latin typeface="Calibri" pitchFamily="18"/>
              <a:ea typeface="新細明體" pitchFamily="18"/>
              <a:cs typeface="Lucida Sans" pitchFamily="2"/>
            </a:endParaRPr>
          </a:p>
        </p:txBody>
      </p:sp>
      <p:sp>
        <p:nvSpPr>
          <p:cNvPr id="13" name="內容版面配置區 14">
            <a:extLst>
              <a:ext uri="{FF2B5EF4-FFF2-40B4-BE49-F238E27FC236}">
                <a16:creationId xmlns:a16="http://schemas.microsoft.com/office/drawing/2014/main" id="{9F8551F8-83E9-4C18-8693-19FF3A0F14EF}"/>
              </a:ext>
            </a:extLst>
          </p:cNvPr>
          <p:cNvSpPr txBox="1"/>
          <p:nvPr/>
        </p:nvSpPr>
        <p:spPr>
          <a:xfrm>
            <a:off x="19483916" y="9649443"/>
            <a:ext cx="7806964" cy="30462477"/>
          </a:xfrm>
          <a:prstGeom prst="rect">
            <a:avLst/>
          </a:prstGeom>
          <a:noFill/>
          <a:ln w="9363" cap="flat">
            <a:solidFill>
              <a:srgbClr val="FF0000"/>
            </a:solidFill>
            <a:prstDash val="solid"/>
            <a:miter/>
          </a:ln>
        </p:spPr>
        <p:txBody>
          <a:bodyPr vert="horz" wrap="square" lIns="417240" tIns="208803" rIns="417240" bIns="208803" anchor="t" anchorCtr="0" compatLnSpc="0">
            <a:norm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4000" b="0" i="0" u="none" strike="noStrike" kern="1200" cap="none" spc="0" baseline="0">
              <a:solidFill>
                <a:srgbClr val="000000"/>
              </a:solidFill>
              <a:uFillTx/>
              <a:latin typeface="Calibri" pitchFamily="18"/>
              <a:ea typeface="新細明體" pitchFamily="18"/>
              <a:cs typeface="Lucida Sans" pitchFamily="2"/>
            </a:endParaRP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4000" b="0" i="0" u="none" strike="noStrike" kern="1200" cap="none" spc="0" baseline="0">
              <a:solidFill>
                <a:srgbClr val="000000"/>
              </a:solidFill>
              <a:uFillTx/>
              <a:latin typeface="Calibri" pitchFamily="18"/>
              <a:ea typeface="新細明體" pitchFamily="18"/>
              <a:cs typeface="Lucida Sans" pitchFamily="2"/>
            </a:endParaRP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4000" b="0" i="0" u="none" strike="noStrike" kern="1200" cap="none" spc="0" baseline="0">
              <a:solidFill>
                <a:srgbClr val="000000"/>
              </a:solidFill>
              <a:uFillTx/>
              <a:latin typeface="Calibri" pitchFamily="18"/>
              <a:ea typeface="新細明體" pitchFamily="18"/>
              <a:cs typeface="Lucida Sans" pitchFamily="2"/>
            </a:endParaRP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4000" b="0" i="0" u="none" strike="noStrike" kern="1200" cap="none" spc="0" baseline="0">
              <a:solidFill>
                <a:srgbClr val="000000"/>
              </a:solidFill>
              <a:uFillTx/>
              <a:latin typeface="Calibri" pitchFamily="18"/>
              <a:ea typeface="新細明體" pitchFamily="18"/>
              <a:cs typeface="Lucida Sans" pitchFamily="2"/>
            </a:endParaRPr>
          </a:p>
        </p:txBody>
      </p:sp>
      <p:sp>
        <p:nvSpPr>
          <p:cNvPr id="14" name="矩形 5">
            <a:extLst>
              <a:ext uri="{FF2B5EF4-FFF2-40B4-BE49-F238E27FC236}">
                <a16:creationId xmlns:a16="http://schemas.microsoft.com/office/drawing/2014/main" id="{D965B3BD-8F11-4535-A884-00D65E67B067}"/>
              </a:ext>
            </a:extLst>
          </p:cNvPr>
          <p:cNvSpPr/>
          <p:nvPr/>
        </p:nvSpPr>
        <p:spPr>
          <a:xfrm>
            <a:off x="11456279" y="9715317"/>
            <a:ext cx="3841202" cy="823316"/>
          </a:xfrm>
          <a:prstGeom prst="rect">
            <a:avLst/>
          </a:prstGeom>
          <a:noFill/>
          <a:ln cap="flat">
            <a:noFill/>
            <a:prstDash val="solid"/>
          </a:ln>
        </p:spPr>
        <p:txBody>
          <a:bodyPr vert="horz" wrap="none" lIns="91440" tIns="45720" rIns="91440" bIns="45720" anchor="t" anchorCtr="0" compatLnSpc="0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sz="4800" b="0" i="0" u="none" strike="noStrike" kern="1200" cap="none" spc="0" baseline="0">
                <a:solidFill>
                  <a:srgbClr val="000000"/>
                </a:solidFill>
                <a:uFillTx/>
                <a:latin typeface="Calibri" pitchFamily="18"/>
                <a:ea typeface="新細明體" pitchFamily="18"/>
                <a:cs typeface="Lucida Sans" pitchFamily="2"/>
              </a:rPr>
              <a:t>三、研究設計</a:t>
            </a:r>
          </a:p>
        </p:txBody>
      </p:sp>
      <p:sp>
        <p:nvSpPr>
          <p:cNvPr id="15" name="矩形 6">
            <a:extLst>
              <a:ext uri="{FF2B5EF4-FFF2-40B4-BE49-F238E27FC236}">
                <a16:creationId xmlns:a16="http://schemas.microsoft.com/office/drawing/2014/main" id="{9D39CFF5-6B93-4D5E-916D-41A30297D230}"/>
              </a:ext>
            </a:extLst>
          </p:cNvPr>
          <p:cNvSpPr/>
          <p:nvPr/>
        </p:nvSpPr>
        <p:spPr>
          <a:xfrm>
            <a:off x="11288524" y="12097795"/>
            <a:ext cx="3841202" cy="823316"/>
          </a:xfrm>
          <a:prstGeom prst="rect">
            <a:avLst/>
          </a:prstGeom>
          <a:noFill/>
          <a:ln cap="flat">
            <a:noFill/>
            <a:prstDash val="solid"/>
          </a:ln>
        </p:spPr>
        <p:txBody>
          <a:bodyPr vert="horz" wrap="none" lIns="91440" tIns="45720" rIns="91440" bIns="45720" anchor="t" anchorCtr="0" compatLnSpc="0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sz="4800" b="0" i="0" u="none" strike="noStrike" kern="1200" cap="none" spc="0" baseline="0">
                <a:solidFill>
                  <a:srgbClr val="000000"/>
                </a:solidFill>
                <a:uFillTx/>
                <a:latin typeface="Calibri" pitchFamily="18"/>
                <a:ea typeface="新細明體" pitchFamily="18"/>
                <a:cs typeface="Lucida Sans" pitchFamily="2"/>
              </a:rPr>
              <a:t>四、研究結果</a:t>
            </a:r>
          </a:p>
        </p:txBody>
      </p:sp>
      <p:sp>
        <p:nvSpPr>
          <p:cNvPr id="16" name="矩形 8">
            <a:extLst>
              <a:ext uri="{FF2B5EF4-FFF2-40B4-BE49-F238E27FC236}">
                <a16:creationId xmlns:a16="http://schemas.microsoft.com/office/drawing/2014/main" id="{672D0C8C-C529-4AB7-8C2C-4976537BA430}"/>
              </a:ext>
            </a:extLst>
          </p:cNvPr>
          <p:cNvSpPr/>
          <p:nvPr/>
        </p:nvSpPr>
        <p:spPr>
          <a:xfrm>
            <a:off x="20018163" y="9715317"/>
            <a:ext cx="4450677" cy="823316"/>
          </a:xfrm>
          <a:prstGeom prst="rect">
            <a:avLst/>
          </a:prstGeom>
          <a:noFill/>
          <a:ln cap="flat">
            <a:noFill/>
            <a:prstDash val="solid"/>
          </a:ln>
        </p:spPr>
        <p:txBody>
          <a:bodyPr vert="horz" wrap="none" lIns="91440" tIns="45720" rIns="91440" bIns="45720" anchor="t" anchorCtr="0" compatLnSpc="0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sz="4800" b="0" i="0" u="none" strike="noStrike" kern="1200" cap="none" spc="0" baseline="0">
                <a:solidFill>
                  <a:srgbClr val="000000"/>
                </a:solidFill>
                <a:uFillTx/>
                <a:latin typeface="Calibri" pitchFamily="18"/>
                <a:ea typeface="新細明體" pitchFamily="18"/>
                <a:cs typeface="Lucida Sans" pitchFamily="2"/>
              </a:rPr>
              <a:t>五、結論與建議</a:t>
            </a:r>
          </a:p>
        </p:txBody>
      </p:sp>
      <p:sp>
        <p:nvSpPr>
          <p:cNvPr id="17" name="文字方塊 18">
            <a:extLst>
              <a:ext uri="{FF2B5EF4-FFF2-40B4-BE49-F238E27FC236}">
                <a16:creationId xmlns:a16="http://schemas.microsoft.com/office/drawing/2014/main" id="{81DC3710-D173-44BF-BA0A-9D68EDDA3A4F}"/>
              </a:ext>
            </a:extLst>
          </p:cNvPr>
          <p:cNvSpPr txBox="1"/>
          <p:nvPr/>
        </p:nvSpPr>
        <p:spPr>
          <a:xfrm>
            <a:off x="17407441" y="1584719"/>
            <a:ext cx="7363443" cy="923397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0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sz="5400" b="0" i="0" u="none" strike="noStrike" kern="1200" cap="none" spc="0" baseline="0">
                <a:solidFill>
                  <a:srgbClr val="FF0000"/>
                </a:solidFill>
                <a:uFillTx/>
                <a:latin typeface="Calibri" pitchFamily="18"/>
                <a:ea typeface="新細明體" pitchFamily="18"/>
                <a:cs typeface="Lucida Sans" pitchFamily="2"/>
              </a:rPr>
              <a:t>紅線僅為參考，可刪除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3">
            <a:extLst>
              <a:ext uri="{FF2B5EF4-FFF2-40B4-BE49-F238E27FC236}">
                <a16:creationId xmlns:a16="http://schemas.microsoft.com/office/drawing/2014/main" id="{2471DA3E-5662-4AAA-9A4E-CED86526DB4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2880360" y="3024716"/>
            <a:ext cx="24482877" cy="6048719"/>
          </a:xfrm>
          <a:ln w="9363">
            <a:solidFill>
              <a:srgbClr val="FF0000"/>
            </a:solidFill>
            <a:prstDash val="solid"/>
          </a:ln>
        </p:spPr>
        <p:txBody>
          <a:bodyPr/>
          <a:lstStyle/>
          <a:p>
            <a:pPr lvl="0"/>
            <a:r>
              <a:rPr lang="zh-TW" sz="10000"/>
              <a:t>中文論文名稱 </a:t>
            </a:r>
            <a:r>
              <a:rPr lang="en-US" sz="10000">
                <a:latin typeface="Times New Roman" pitchFamily="18"/>
                <a:cs typeface="Times New Roman" pitchFamily="18"/>
              </a:rPr>
              <a:t>(</a:t>
            </a:r>
            <a:r>
              <a:rPr lang="zh-TW" sz="10000"/>
              <a:t>大小</a:t>
            </a:r>
            <a:r>
              <a:rPr lang="en-US" sz="10000"/>
              <a:t>80~136</a:t>
            </a:r>
            <a:r>
              <a:rPr lang="en-US" sz="10000">
                <a:latin typeface="Times New Roman" pitchFamily="18"/>
                <a:cs typeface="Times New Roman" pitchFamily="18"/>
              </a:rPr>
              <a:t>)</a:t>
            </a:r>
            <a:br>
              <a:rPr lang="en-US" sz="10000">
                <a:latin typeface="Times New Roman" pitchFamily="18"/>
                <a:cs typeface="Times New Roman" pitchFamily="18"/>
              </a:rPr>
            </a:br>
            <a:r>
              <a:rPr lang="zh-TW" sz="5400">
                <a:latin typeface="Times New Roman" pitchFamily="18"/>
                <a:cs typeface="Times New Roman" pitchFamily="18"/>
              </a:rPr>
              <a:t>姓名 </a:t>
            </a:r>
            <a:r>
              <a:rPr lang="en-US" sz="5400">
                <a:latin typeface="Times New Roman" pitchFamily="18"/>
                <a:cs typeface="Times New Roman" pitchFamily="18"/>
              </a:rPr>
              <a:t>(</a:t>
            </a:r>
            <a:r>
              <a:rPr lang="zh-TW" sz="5400">
                <a:latin typeface="Times New Roman" pitchFamily="18"/>
                <a:cs typeface="Times New Roman" pitchFamily="18"/>
              </a:rPr>
              <a:t>大小</a:t>
            </a:r>
            <a:r>
              <a:rPr lang="en-US" sz="5400">
                <a:latin typeface="Times New Roman" pitchFamily="18"/>
                <a:cs typeface="Times New Roman" pitchFamily="18"/>
              </a:rPr>
              <a:t>50~60)</a:t>
            </a:r>
            <a:br>
              <a:rPr lang="en-US" sz="5400">
                <a:latin typeface="Times New Roman" pitchFamily="18"/>
                <a:cs typeface="Times New Roman" pitchFamily="18"/>
              </a:rPr>
            </a:br>
            <a:r>
              <a:rPr lang="zh-TW" sz="5400">
                <a:latin typeface="Times New Roman" pitchFamily="18"/>
                <a:cs typeface="Times New Roman" pitchFamily="18"/>
              </a:rPr>
              <a:t>學校學系</a:t>
            </a:r>
            <a:r>
              <a:rPr lang="en-US" sz="5400">
                <a:latin typeface="Times New Roman" pitchFamily="18"/>
                <a:cs typeface="Times New Roman" pitchFamily="18"/>
              </a:rPr>
              <a:t>/</a:t>
            </a:r>
            <a:r>
              <a:rPr lang="zh-TW" sz="5400">
                <a:latin typeface="Times New Roman" pitchFamily="18"/>
                <a:cs typeface="Times New Roman" pitchFamily="18"/>
              </a:rPr>
              <a:t>任職單位職稱 </a:t>
            </a:r>
            <a:r>
              <a:rPr lang="en-US" sz="5400">
                <a:latin typeface="Times New Roman" pitchFamily="18"/>
                <a:cs typeface="Times New Roman" pitchFamily="18"/>
              </a:rPr>
              <a:t>(</a:t>
            </a:r>
            <a:r>
              <a:rPr lang="zh-TW" sz="5400">
                <a:latin typeface="Times New Roman" pitchFamily="18"/>
                <a:cs typeface="Times New Roman" pitchFamily="18"/>
              </a:rPr>
              <a:t>大小</a:t>
            </a:r>
            <a:r>
              <a:rPr lang="en-US" sz="5400">
                <a:latin typeface="Times New Roman" pitchFamily="18"/>
                <a:cs typeface="Times New Roman" pitchFamily="18"/>
              </a:rPr>
              <a:t>50~60)</a:t>
            </a:r>
          </a:p>
        </p:txBody>
      </p:sp>
      <p:sp>
        <p:nvSpPr>
          <p:cNvPr id="3" name="內容版面配置區 7">
            <a:extLst>
              <a:ext uri="{FF2B5EF4-FFF2-40B4-BE49-F238E27FC236}">
                <a16:creationId xmlns:a16="http://schemas.microsoft.com/office/drawing/2014/main" id="{F37741DE-B7CE-436D-9334-502226D6597B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2940116" y="28985044"/>
            <a:ext cx="24423121" cy="11051639"/>
          </a:xfrm>
          <a:ln w="9363">
            <a:solidFill>
              <a:srgbClr val="FF0000"/>
            </a:solidFill>
            <a:prstDash val="solid"/>
          </a:ln>
        </p:spPr>
        <p:txBody>
          <a:bodyPr anchor="t"/>
          <a:lstStyle/>
          <a:p>
            <a:pPr lvl="0">
              <a:spcBef>
                <a:spcPts val="1000"/>
              </a:spcBef>
              <a:buNone/>
            </a:pPr>
            <a:r>
              <a:rPr lang="zh-TW" sz="4000" b="0"/>
              <a:t>五、結論與建議</a:t>
            </a:r>
          </a:p>
          <a:p>
            <a:pPr lvl="0">
              <a:spcBef>
                <a:spcPts val="1000"/>
              </a:spcBef>
              <a:buNone/>
            </a:pPr>
            <a:endParaRPr lang="en-US" sz="4000" b="0"/>
          </a:p>
        </p:txBody>
      </p:sp>
      <p:sp>
        <p:nvSpPr>
          <p:cNvPr id="4" name="內容版面配置區 14">
            <a:extLst>
              <a:ext uri="{FF2B5EF4-FFF2-40B4-BE49-F238E27FC236}">
                <a16:creationId xmlns:a16="http://schemas.microsoft.com/office/drawing/2014/main" id="{A985073B-9599-4787-BDD7-A8C7D0EA3D80}"/>
              </a:ext>
            </a:extLst>
          </p:cNvPr>
          <p:cNvSpPr txBox="1">
            <a:spLocks noGrp="1"/>
          </p:cNvSpPr>
          <p:nvPr>
            <p:ph type="body" idx="3"/>
          </p:nvPr>
        </p:nvSpPr>
        <p:spPr>
          <a:xfrm>
            <a:off x="2880360" y="9574563"/>
            <a:ext cx="11994477" cy="9075959"/>
          </a:xfrm>
          <a:ln w="9363">
            <a:solidFill>
              <a:srgbClr val="FF0000"/>
            </a:solidFill>
            <a:prstDash val="solid"/>
          </a:ln>
        </p:spPr>
        <p:txBody>
          <a:bodyPr anchor="t"/>
          <a:lstStyle/>
          <a:p>
            <a:pPr lvl="0">
              <a:spcBef>
                <a:spcPts val="1000"/>
              </a:spcBef>
            </a:pPr>
            <a:r>
              <a:rPr lang="zh-TW" sz="4000" b="0"/>
              <a:t>一、研究目的</a:t>
            </a:r>
          </a:p>
          <a:p>
            <a:pPr lvl="0">
              <a:spcBef>
                <a:spcPts val="1000"/>
              </a:spcBef>
            </a:pPr>
            <a:endParaRPr lang="en-US" sz="4000" b="0"/>
          </a:p>
          <a:p>
            <a:pPr lvl="0">
              <a:spcBef>
                <a:spcPts val="1000"/>
              </a:spcBef>
            </a:pPr>
            <a:endParaRPr lang="en-US" sz="4000" b="0"/>
          </a:p>
          <a:p>
            <a:pPr lvl="0">
              <a:spcBef>
                <a:spcPts val="1000"/>
              </a:spcBef>
            </a:pPr>
            <a:endParaRPr lang="en-US" sz="4000" b="0"/>
          </a:p>
          <a:p>
            <a:pPr lvl="0">
              <a:spcBef>
                <a:spcPts val="1000"/>
              </a:spcBef>
            </a:pPr>
            <a:endParaRPr lang="en-US" sz="4000" b="0"/>
          </a:p>
        </p:txBody>
      </p:sp>
      <p:cxnSp>
        <p:nvCxnSpPr>
          <p:cNvPr id="5" name="直線單箭頭接點 2">
            <a:extLst>
              <a:ext uri="{FF2B5EF4-FFF2-40B4-BE49-F238E27FC236}">
                <a16:creationId xmlns:a16="http://schemas.microsoft.com/office/drawing/2014/main" id="{E555C7F7-A399-48A0-A6AE-C10B44DDBA9E}"/>
              </a:ext>
            </a:extLst>
          </p:cNvPr>
          <p:cNvCxnSpPr/>
          <p:nvPr/>
        </p:nvCxnSpPr>
        <p:spPr>
          <a:xfrm>
            <a:off x="14761799" y="0"/>
            <a:ext cx="0" cy="2880716"/>
          </a:xfrm>
          <a:prstGeom prst="straightConnector1">
            <a:avLst/>
          </a:prstGeom>
          <a:noFill/>
          <a:ln w="9363" cap="flat">
            <a:solidFill>
              <a:srgbClr val="FF0000"/>
            </a:solidFill>
            <a:prstDash val="solid"/>
            <a:miter/>
            <a:headEnd type="arrow"/>
            <a:tailEnd type="arrow"/>
          </a:ln>
        </p:spPr>
      </p:cxnSp>
      <p:cxnSp>
        <p:nvCxnSpPr>
          <p:cNvPr id="6" name="直線單箭頭接點 16">
            <a:extLst>
              <a:ext uri="{FF2B5EF4-FFF2-40B4-BE49-F238E27FC236}">
                <a16:creationId xmlns:a16="http://schemas.microsoft.com/office/drawing/2014/main" id="{BC7F90B2-C07E-4B5B-B005-FD2EE0EABD7C}"/>
              </a:ext>
            </a:extLst>
          </p:cNvPr>
          <p:cNvCxnSpPr/>
          <p:nvPr/>
        </p:nvCxnSpPr>
        <p:spPr>
          <a:xfrm flipH="1">
            <a:off x="27363237" y="4969078"/>
            <a:ext cx="2880360" cy="0"/>
          </a:xfrm>
          <a:prstGeom prst="straightConnector1">
            <a:avLst/>
          </a:prstGeom>
          <a:noFill/>
          <a:ln w="9363" cap="flat">
            <a:solidFill>
              <a:srgbClr val="FF0000"/>
            </a:solidFill>
            <a:prstDash val="solid"/>
            <a:miter/>
            <a:headEnd type="arrow"/>
            <a:tailEnd type="arrow"/>
          </a:ln>
        </p:spPr>
      </p:cxnSp>
      <p:cxnSp>
        <p:nvCxnSpPr>
          <p:cNvPr id="7" name="直線單箭頭接點 17">
            <a:extLst>
              <a:ext uri="{FF2B5EF4-FFF2-40B4-BE49-F238E27FC236}">
                <a16:creationId xmlns:a16="http://schemas.microsoft.com/office/drawing/2014/main" id="{D0CA3158-482E-4ED8-B893-C8B855351A4E}"/>
              </a:ext>
            </a:extLst>
          </p:cNvPr>
          <p:cNvCxnSpPr/>
          <p:nvPr/>
        </p:nvCxnSpPr>
        <p:spPr>
          <a:xfrm flipH="1">
            <a:off x="0" y="4969078"/>
            <a:ext cx="2880360" cy="0"/>
          </a:xfrm>
          <a:prstGeom prst="straightConnector1">
            <a:avLst/>
          </a:prstGeom>
          <a:noFill/>
          <a:ln w="9363" cap="flat">
            <a:solidFill>
              <a:srgbClr val="FF0000"/>
            </a:solidFill>
            <a:prstDash val="solid"/>
            <a:miter/>
            <a:headEnd type="arrow"/>
            <a:tailEnd type="arrow"/>
          </a:ln>
        </p:spPr>
      </p:cxnSp>
      <p:cxnSp>
        <p:nvCxnSpPr>
          <p:cNvPr id="8" name="直線單箭頭接點 19">
            <a:extLst>
              <a:ext uri="{FF2B5EF4-FFF2-40B4-BE49-F238E27FC236}">
                <a16:creationId xmlns:a16="http://schemas.microsoft.com/office/drawing/2014/main" id="{B96ECCDC-2A23-4B7F-A7FE-7718CAF60ADD}"/>
              </a:ext>
            </a:extLst>
          </p:cNvPr>
          <p:cNvCxnSpPr/>
          <p:nvPr/>
        </p:nvCxnSpPr>
        <p:spPr>
          <a:xfrm>
            <a:off x="14473799" y="40037040"/>
            <a:ext cx="0" cy="2736717"/>
          </a:xfrm>
          <a:prstGeom prst="straightConnector1">
            <a:avLst/>
          </a:prstGeom>
          <a:noFill/>
          <a:ln w="9363" cap="flat">
            <a:solidFill>
              <a:srgbClr val="FF0000"/>
            </a:solidFill>
            <a:prstDash val="solid"/>
            <a:miter/>
            <a:headEnd type="arrow"/>
            <a:tailEnd type="arrow"/>
          </a:ln>
        </p:spPr>
      </p:cxnSp>
      <p:sp>
        <p:nvSpPr>
          <p:cNvPr id="9" name="文字方塊 26">
            <a:extLst>
              <a:ext uri="{FF2B5EF4-FFF2-40B4-BE49-F238E27FC236}">
                <a16:creationId xmlns:a16="http://schemas.microsoft.com/office/drawing/2014/main" id="{A15227E7-DF81-4FD0-AB1D-D31845EDA1F6}"/>
              </a:ext>
            </a:extLst>
          </p:cNvPr>
          <p:cNvSpPr txBox="1"/>
          <p:nvPr/>
        </p:nvSpPr>
        <p:spPr>
          <a:xfrm>
            <a:off x="60478" y="5443916"/>
            <a:ext cx="3042720" cy="1354317"/>
          </a:xfrm>
          <a:prstGeom prst="rect">
            <a:avLst/>
          </a:prstGeom>
          <a:noFill/>
          <a:ln cap="flat">
            <a:noFill/>
          </a:ln>
        </p:spPr>
        <p:txBody>
          <a:bodyPr vert="horz" wrap="none" lIns="91440" tIns="45720" rIns="91440" bIns="45720" anchor="t" anchorCtr="0" compatLnSpc="0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8200" b="0" i="0" u="none" strike="noStrike" kern="1200" cap="none" spc="0" baseline="0">
                <a:solidFill>
                  <a:srgbClr val="FF0000"/>
                </a:solidFill>
                <a:uFillTx/>
                <a:latin typeface="Calibri" pitchFamily="18"/>
                <a:ea typeface="新細明體" pitchFamily="18"/>
                <a:cs typeface="Lucida Sans" pitchFamily="2"/>
              </a:rPr>
              <a:t>8</a:t>
            </a:r>
            <a:r>
              <a:rPr lang="zh-TW" sz="8200" b="0" i="0" u="none" strike="noStrike" kern="1200" cap="none" spc="0" baseline="0">
                <a:solidFill>
                  <a:srgbClr val="FF0000"/>
                </a:solidFill>
                <a:uFillTx/>
                <a:latin typeface="Calibri" pitchFamily="18"/>
                <a:ea typeface="新細明體" pitchFamily="18"/>
                <a:cs typeface="Lucida Sans" pitchFamily="2"/>
              </a:rPr>
              <a:t>公分</a:t>
            </a:r>
          </a:p>
        </p:txBody>
      </p:sp>
      <p:sp>
        <p:nvSpPr>
          <p:cNvPr id="10" name="矩形 27">
            <a:extLst>
              <a:ext uri="{FF2B5EF4-FFF2-40B4-BE49-F238E27FC236}">
                <a16:creationId xmlns:a16="http://schemas.microsoft.com/office/drawing/2014/main" id="{29790EE7-BDFF-426B-8F20-69F8BDF1C886}"/>
              </a:ext>
            </a:extLst>
          </p:cNvPr>
          <p:cNvSpPr/>
          <p:nvPr/>
        </p:nvSpPr>
        <p:spPr>
          <a:xfrm>
            <a:off x="27363237" y="5465524"/>
            <a:ext cx="3042720" cy="1341717"/>
          </a:xfrm>
          <a:prstGeom prst="rect">
            <a:avLst/>
          </a:prstGeom>
          <a:noFill/>
          <a:ln cap="flat">
            <a:noFill/>
            <a:prstDash val="solid"/>
          </a:ln>
        </p:spPr>
        <p:txBody>
          <a:bodyPr vert="horz" wrap="none" lIns="91440" tIns="45720" rIns="91440" bIns="45720" anchor="t" anchorCtr="0" compatLnSpc="0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8200" b="0" i="0" u="none" strike="noStrike" kern="1200" cap="none" spc="0" baseline="0">
                <a:solidFill>
                  <a:srgbClr val="FF0000"/>
                </a:solidFill>
                <a:uFillTx/>
                <a:latin typeface="Calibri" pitchFamily="18"/>
                <a:ea typeface="新細明體" pitchFamily="18"/>
                <a:cs typeface="Lucida Sans" pitchFamily="2"/>
              </a:rPr>
              <a:t>8</a:t>
            </a:r>
            <a:r>
              <a:rPr lang="zh-TW" sz="8200" b="0" i="0" u="none" strike="noStrike" kern="1200" cap="none" spc="0" baseline="0">
                <a:solidFill>
                  <a:srgbClr val="FF0000"/>
                </a:solidFill>
                <a:uFillTx/>
                <a:latin typeface="Calibri" pitchFamily="18"/>
                <a:ea typeface="新細明體" pitchFamily="18"/>
                <a:cs typeface="Lucida Sans" pitchFamily="2"/>
              </a:rPr>
              <a:t>公分</a:t>
            </a:r>
          </a:p>
        </p:txBody>
      </p:sp>
      <p:sp>
        <p:nvSpPr>
          <p:cNvPr id="11" name="文字方塊 28">
            <a:extLst>
              <a:ext uri="{FF2B5EF4-FFF2-40B4-BE49-F238E27FC236}">
                <a16:creationId xmlns:a16="http://schemas.microsoft.com/office/drawing/2014/main" id="{615C0E03-8654-4ACD-A04B-C6C866C43585}"/>
              </a:ext>
            </a:extLst>
          </p:cNvPr>
          <p:cNvSpPr txBox="1"/>
          <p:nvPr/>
        </p:nvSpPr>
        <p:spPr>
          <a:xfrm>
            <a:off x="14933880" y="46076"/>
            <a:ext cx="1170715" cy="2952359"/>
          </a:xfrm>
          <a:prstGeom prst="rect">
            <a:avLst/>
          </a:prstGeom>
          <a:noFill/>
          <a:ln cap="flat">
            <a:noFill/>
          </a:ln>
        </p:spPr>
        <p:txBody>
          <a:bodyPr vert="eaVert" wrap="square" lIns="91440" tIns="45720" rIns="91440" bIns="45720" anchor="t" anchorCtr="0" compatLnSpc="0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5400" b="0" i="0" u="none" strike="noStrike" kern="1200" cap="none" spc="0" baseline="0">
                <a:solidFill>
                  <a:srgbClr val="FF0000"/>
                </a:solidFill>
                <a:uFillTx/>
                <a:latin typeface="Calibri" pitchFamily="18"/>
                <a:ea typeface="新細明體" pitchFamily="18"/>
                <a:cs typeface="Lucida Sans" pitchFamily="2"/>
              </a:rPr>
              <a:t>8</a:t>
            </a:r>
            <a:r>
              <a:rPr lang="zh-TW" sz="5400" b="0" i="0" u="none" strike="noStrike" kern="1200" cap="none" spc="0" baseline="0">
                <a:solidFill>
                  <a:srgbClr val="FF0000"/>
                </a:solidFill>
                <a:uFillTx/>
                <a:latin typeface="Calibri" pitchFamily="18"/>
                <a:ea typeface="新細明體" pitchFamily="18"/>
                <a:cs typeface="Lucida Sans" pitchFamily="2"/>
              </a:rPr>
              <a:t>公分</a:t>
            </a:r>
          </a:p>
        </p:txBody>
      </p:sp>
      <p:sp>
        <p:nvSpPr>
          <p:cNvPr id="12" name="文字方塊 29">
            <a:extLst>
              <a:ext uri="{FF2B5EF4-FFF2-40B4-BE49-F238E27FC236}">
                <a16:creationId xmlns:a16="http://schemas.microsoft.com/office/drawing/2014/main" id="{9A29ADAE-6849-4107-8575-A3446C31D5BC}"/>
              </a:ext>
            </a:extLst>
          </p:cNvPr>
          <p:cNvSpPr txBox="1"/>
          <p:nvPr/>
        </p:nvSpPr>
        <p:spPr>
          <a:xfrm>
            <a:off x="14665320" y="39821397"/>
            <a:ext cx="1170715" cy="2952359"/>
          </a:xfrm>
          <a:prstGeom prst="rect">
            <a:avLst/>
          </a:prstGeom>
          <a:noFill/>
          <a:ln cap="flat">
            <a:noFill/>
          </a:ln>
        </p:spPr>
        <p:txBody>
          <a:bodyPr vert="eaVert" wrap="square" lIns="91440" tIns="45720" rIns="91440" bIns="45720" anchor="t" anchorCtr="0" compatLnSpc="0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5400" b="0" i="0" u="none" strike="noStrike" kern="1200" cap="none" spc="0" baseline="0">
                <a:solidFill>
                  <a:srgbClr val="FF0000"/>
                </a:solidFill>
                <a:uFillTx/>
                <a:latin typeface="Calibri" pitchFamily="18"/>
                <a:ea typeface="新細明體" pitchFamily="18"/>
                <a:cs typeface="Lucida Sans" pitchFamily="2"/>
              </a:rPr>
              <a:t>8</a:t>
            </a:r>
            <a:r>
              <a:rPr lang="zh-TW" sz="5400" b="0" i="0" u="none" strike="noStrike" kern="1200" cap="none" spc="0" baseline="0">
                <a:solidFill>
                  <a:srgbClr val="FF0000"/>
                </a:solidFill>
                <a:uFillTx/>
                <a:latin typeface="Calibri" pitchFamily="18"/>
                <a:ea typeface="新細明體" pitchFamily="18"/>
                <a:cs typeface="Lucida Sans" pitchFamily="2"/>
              </a:rPr>
              <a:t>公分</a:t>
            </a:r>
          </a:p>
        </p:txBody>
      </p:sp>
      <p:sp>
        <p:nvSpPr>
          <p:cNvPr id="13" name="內容版面配置區 14">
            <a:extLst>
              <a:ext uri="{FF2B5EF4-FFF2-40B4-BE49-F238E27FC236}">
                <a16:creationId xmlns:a16="http://schemas.microsoft.com/office/drawing/2014/main" id="{D9853593-2E48-4B0B-8588-131DF5E9E631}"/>
              </a:ext>
            </a:extLst>
          </p:cNvPr>
          <p:cNvSpPr txBox="1"/>
          <p:nvPr/>
        </p:nvSpPr>
        <p:spPr>
          <a:xfrm>
            <a:off x="2940116" y="19154522"/>
            <a:ext cx="11994477" cy="9326523"/>
          </a:xfrm>
          <a:prstGeom prst="rect">
            <a:avLst/>
          </a:prstGeom>
          <a:noFill/>
          <a:ln w="9363" cap="flat">
            <a:solidFill>
              <a:srgbClr val="FF0000"/>
            </a:solidFill>
            <a:prstDash val="solid"/>
            <a:miter/>
          </a:ln>
        </p:spPr>
        <p:txBody>
          <a:bodyPr vert="horz" wrap="square" lIns="417240" tIns="208803" rIns="417240" bIns="208803" anchor="t" anchorCtr="0" compatLnSpc="0">
            <a:norm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sz="4000" b="0" i="0" u="none" strike="noStrike" kern="1200" cap="none" spc="0" baseline="0">
                <a:solidFill>
                  <a:srgbClr val="000000"/>
                </a:solidFill>
                <a:uFillTx/>
                <a:latin typeface="Calibri" pitchFamily="18"/>
                <a:ea typeface="新細明體" pitchFamily="18"/>
                <a:cs typeface="Lucida Sans" pitchFamily="2"/>
              </a:rPr>
              <a:t>二、研究架構</a:t>
            </a: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4000" b="0" i="0" u="none" strike="noStrike" kern="1200" cap="none" spc="0" baseline="0">
              <a:solidFill>
                <a:srgbClr val="000000"/>
              </a:solidFill>
              <a:uFillTx/>
              <a:latin typeface="Calibri" pitchFamily="18"/>
              <a:ea typeface="新細明體" pitchFamily="18"/>
              <a:cs typeface="Lucida Sans" pitchFamily="2"/>
            </a:endParaRP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4000" b="0" i="0" u="none" strike="noStrike" kern="1200" cap="none" spc="0" baseline="0">
              <a:solidFill>
                <a:srgbClr val="000000"/>
              </a:solidFill>
              <a:uFillTx/>
              <a:latin typeface="Calibri" pitchFamily="18"/>
              <a:ea typeface="新細明體" pitchFamily="18"/>
              <a:cs typeface="Lucida Sans" pitchFamily="2"/>
            </a:endParaRP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4000" b="0" i="0" u="none" strike="noStrike" kern="1200" cap="none" spc="0" baseline="0">
              <a:solidFill>
                <a:srgbClr val="000000"/>
              </a:solidFill>
              <a:uFillTx/>
              <a:latin typeface="Calibri" pitchFamily="18"/>
              <a:ea typeface="新細明體" pitchFamily="18"/>
              <a:cs typeface="Lucida Sans" pitchFamily="2"/>
            </a:endParaRP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4000" b="0" i="0" u="none" strike="noStrike" kern="1200" cap="none" spc="0" baseline="0">
              <a:solidFill>
                <a:srgbClr val="000000"/>
              </a:solidFill>
              <a:uFillTx/>
              <a:latin typeface="Calibri" pitchFamily="18"/>
              <a:ea typeface="新細明體" pitchFamily="18"/>
              <a:cs typeface="Lucida Sans" pitchFamily="2"/>
            </a:endParaRPr>
          </a:p>
        </p:txBody>
      </p:sp>
      <p:sp>
        <p:nvSpPr>
          <p:cNvPr id="14" name="內容版面配置區 14">
            <a:extLst>
              <a:ext uri="{FF2B5EF4-FFF2-40B4-BE49-F238E27FC236}">
                <a16:creationId xmlns:a16="http://schemas.microsoft.com/office/drawing/2014/main" id="{AC99F2ED-78B1-4F4F-ADA0-6B9276E5D96B}"/>
              </a:ext>
            </a:extLst>
          </p:cNvPr>
          <p:cNvSpPr txBox="1"/>
          <p:nvPr/>
        </p:nvSpPr>
        <p:spPr>
          <a:xfrm>
            <a:off x="15337798" y="9577443"/>
            <a:ext cx="11994477" cy="9075959"/>
          </a:xfrm>
          <a:prstGeom prst="rect">
            <a:avLst/>
          </a:prstGeom>
          <a:noFill/>
          <a:ln w="9363" cap="flat">
            <a:solidFill>
              <a:srgbClr val="FF0000"/>
            </a:solidFill>
            <a:prstDash val="solid"/>
            <a:miter/>
          </a:ln>
        </p:spPr>
        <p:txBody>
          <a:bodyPr vert="horz" wrap="square" lIns="417240" tIns="208803" rIns="417240" bIns="208803" anchor="t" anchorCtr="0" compatLnSpc="0">
            <a:norm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sz="4000" b="0" i="0" u="none" strike="noStrike" kern="1200" cap="none" spc="0" baseline="0">
                <a:solidFill>
                  <a:srgbClr val="000000"/>
                </a:solidFill>
                <a:uFillTx/>
                <a:latin typeface="Calibri" pitchFamily="18"/>
                <a:ea typeface="新細明體" pitchFamily="18"/>
                <a:cs typeface="Lucida Sans" pitchFamily="2"/>
              </a:rPr>
              <a:t>三、研究設計</a:t>
            </a: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4000" b="0" i="0" u="none" strike="noStrike" kern="1200" cap="none" spc="0" baseline="0">
              <a:solidFill>
                <a:srgbClr val="000000"/>
              </a:solidFill>
              <a:uFillTx/>
              <a:latin typeface="Calibri" pitchFamily="18"/>
              <a:ea typeface="新細明體" pitchFamily="18"/>
              <a:cs typeface="Lucida Sans" pitchFamily="2"/>
            </a:endParaRP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4000" b="0" i="0" u="none" strike="noStrike" kern="1200" cap="none" spc="0" baseline="0">
              <a:solidFill>
                <a:srgbClr val="000000"/>
              </a:solidFill>
              <a:uFillTx/>
              <a:latin typeface="Calibri" pitchFamily="18"/>
              <a:ea typeface="新細明體" pitchFamily="18"/>
              <a:cs typeface="Lucida Sans" pitchFamily="2"/>
            </a:endParaRP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4000" b="0" i="0" u="none" strike="noStrike" kern="1200" cap="none" spc="0" baseline="0">
              <a:solidFill>
                <a:srgbClr val="000000"/>
              </a:solidFill>
              <a:uFillTx/>
              <a:latin typeface="Calibri" pitchFamily="18"/>
              <a:ea typeface="新細明體" pitchFamily="18"/>
              <a:cs typeface="Lucida Sans" pitchFamily="2"/>
            </a:endParaRP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4000" b="0" i="0" u="none" strike="noStrike" kern="1200" cap="none" spc="0" baseline="0">
              <a:solidFill>
                <a:srgbClr val="000000"/>
              </a:solidFill>
              <a:uFillTx/>
              <a:latin typeface="Calibri" pitchFamily="18"/>
              <a:ea typeface="新細明體" pitchFamily="18"/>
              <a:cs typeface="Lucida Sans" pitchFamily="2"/>
            </a:endParaRPr>
          </a:p>
        </p:txBody>
      </p:sp>
      <p:sp>
        <p:nvSpPr>
          <p:cNvPr id="15" name="內容版面配置區 14">
            <a:extLst>
              <a:ext uri="{FF2B5EF4-FFF2-40B4-BE49-F238E27FC236}">
                <a16:creationId xmlns:a16="http://schemas.microsoft.com/office/drawing/2014/main" id="{5C90479D-65DA-414F-890B-BA8EB519DB0F}"/>
              </a:ext>
            </a:extLst>
          </p:cNvPr>
          <p:cNvSpPr txBox="1"/>
          <p:nvPr/>
        </p:nvSpPr>
        <p:spPr>
          <a:xfrm>
            <a:off x="15337798" y="19154522"/>
            <a:ext cx="11953439" cy="9326523"/>
          </a:xfrm>
          <a:prstGeom prst="rect">
            <a:avLst/>
          </a:prstGeom>
          <a:noFill/>
          <a:ln w="9363" cap="flat">
            <a:solidFill>
              <a:srgbClr val="FF0000"/>
            </a:solidFill>
            <a:prstDash val="solid"/>
            <a:miter/>
          </a:ln>
        </p:spPr>
        <p:txBody>
          <a:bodyPr vert="horz" wrap="square" lIns="417240" tIns="208803" rIns="417240" bIns="208803" anchor="t" anchorCtr="0" compatLnSpc="0">
            <a:norm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sz="4000" b="0" i="0" u="none" strike="noStrike" kern="1200" cap="none" spc="0" baseline="0">
                <a:solidFill>
                  <a:srgbClr val="000000"/>
                </a:solidFill>
                <a:uFillTx/>
                <a:latin typeface="Calibri" pitchFamily="18"/>
                <a:ea typeface="新細明體" pitchFamily="18"/>
                <a:cs typeface="Lucida Sans" pitchFamily="2"/>
              </a:rPr>
              <a:t>四、研究成果</a:t>
            </a: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4000" b="0" i="0" u="none" strike="noStrike" kern="1200" cap="none" spc="0" baseline="0">
              <a:solidFill>
                <a:srgbClr val="000000"/>
              </a:solidFill>
              <a:uFillTx/>
              <a:latin typeface="Calibri" pitchFamily="18"/>
              <a:ea typeface="新細明體" pitchFamily="18"/>
              <a:cs typeface="Lucida Sans" pitchFamily="2"/>
            </a:endParaRP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4000" b="0" i="0" u="none" strike="noStrike" kern="1200" cap="none" spc="0" baseline="0">
              <a:solidFill>
                <a:srgbClr val="000000"/>
              </a:solidFill>
              <a:uFillTx/>
              <a:latin typeface="Calibri" pitchFamily="18"/>
              <a:ea typeface="新細明體" pitchFamily="18"/>
              <a:cs typeface="Lucida Sans" pitchFamily="2"/>
            </a:endParaRP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4000" b="0" i="0" u="none" strike="noStrike" kern="1200" cap="none" spc="0" baseline="0">
              <a:solidFill>
                <a:srgbClr val="000000"/>
              </a:solidFill>
              <a:uFillTx/>
              <a:latin typeface="Calibri" pitchFamily="18"/>
              <a:ea typeface="新細明體" pitchFamily="18"/>
              <a:cs typeface="Lucida Sans" pitchFamily="2"/>
            </a:endParaRPr>
          </a:p>
        </p:txBody>
      </p:sp>
      <p:sp>
        <p:nvSpPr>
          <p:cNvPr id="16" name="文字方塊 15">
            <a:extLst>
              <a:ext uri="{FF2B5EF4-FFF2-40B4-BE49-F238E27FC236}">
                <a16:creationId xmlns:a16="http://schemas.microsoft.com/office/drawing/2014/main" id="{B9A30196-FE05-4B02-98D2-FE2E7852CF1C}"/>
              </a:ext>
            </a:extLst>
          </p:cNvPr>
          <p:cNvSpPr txBox="1"/>
          <p:nvPr/>
        </p:nvSpPr>
        <p:spPr>
          <a:xfrm>
            <a:off x="17407441" y="1584719"/>
            <a:ext cx="7363443" cy="923397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0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sz="5400" b="0" i="0" u="none" strike="noStrike" kern="1200" cap="none" spc="0" baseline="0">
                <a:solidFill>
                  <a:srgbClr val="FF0000"/>
                </a:solidFill>
                <a:uFillTx/>
                <a:latin typeface="Calibri" pitchFamily="18"/>
                <a:ea typeface="新細明體" pitchFamily="18"/>
                <a:cs typeface="Lucida Sans" pitchFamily="2"/>
              </a:rPr>
              <a:t>紅線僅為參考，可刪除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3">
            <a:extLst>
              <a:ext uri="{FF2B5EF4-FFF2-40B4-BE49-F238E27FC236}">
                <a16:creationId xmlns:a16="http://schemas.microsoft.com/office/drawing/2014/main" id="{BAD4B1FB-4241-4821-B29B-92114C7C0029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2880360" y="3024716"/>
            <a:ext cx="24482877" cy="6048719"/>
          </a:xfrm>
          <a:ln w="9363">
            <a:solidFill>
              <a:srgbClr val="FF0000"/>
            </a:solidFill>
            <a:prstDash val="solid"/>
          </a:ln>
        </p:spPr>
        <p:txBody>
          <a:bodyPr/>
          <a:lstStyle/>
          <a:p>
            <a:pPr lvl="0"/>
            <a:r>
              <a:rPr lang="zh-TW" sz="10000"/>
              <a:t>中文論文名稱 </a:t>
            </a:r>
            <a:r>
              <a:rPr lang="en-US" sz="10000">
                <a:latin typeface="Times New Roman" pitchFamily="18"/>
                <a:cs typeface="Times New Roman" pitchFamily="18"/>
              </a:rPr>
              <a:t>(</a:t>
            </a:r>
            <a:r>
              <a:rPr lang="zh-TW" sz="10000"/>
              <a:t>大小</a:t>
            </a:r>
            <a:r>
              <a:rPr lang="en-US" sz="10000"/>
              <a:t>80~136</a:t>
            </a:r>
            <a:r>
              <a:rPr lang="en-US" sz="10000">
                <a:latin typeface="Times New Roman" pitchFamily="18"/>
                <a:cs typeface="Times New Roman" pitchFamily="18"/>
              </a:rPr>
              <a:t>)</a:t>
            </a:r>
            <a:br>
              <a:rPr lang="en-US" sz="10000"/>
            </a:br>
            <a:r>
              <a:rPr lang="zh-TW" sz="5400">
                <a:latin typeface="Times New Roman" pitchFamily="18"/>
                <a:cs typeface="Times New Roman" pitchFamily="18"/>
              </a:rPr>
              <a:t>姓名 </a:t>
            </a:r>
            <a:r>
              <a:rPr lang="en-US" sz="5400">
                <a:latin typeface="Times New Roman" pitchFamily="18"/>
                <a:cs typeface="Times New Roman" pitchFamily="18"/>
              </a:rPr>
              <a:t>(</a:t>
            </a:r>
            <a:r>
              <a:rPr lang="zh-TW" sz="5400">
                <a:latin typeface="Times New Roman" pitchFamily="18"/>
                <a:cs typeface="Times New Roman" pitchFamily="18"/>
              </a:rPr>
              <a:t>大小</a:t>
            </a:r>
            <a:r>
              <a:rPr lang="en-US" sz="5400">
                <a:latin typeface="Times New Roman" pitchFamily="18"/>
                <a:cs typeface="Times New Roman" pitchFamily="18"/>
              </a:rPr>
              <a:t>50~60)</a:t>
            </a:r>
            <a:br>
              <a:rPr lang="en-US" sz="5400">
                <a:latin typeface="Times New Roman" pitchFamily="18"/>
                <a:cs typeface="Times New Roman" pitchFamily="18"/>
              </a:rPr>
            </a:br>
            <a:r>
              <a:rPr lang="zh-TW" sz="5400">
                <a:latin typeface="Times New Roman" pitchFamily="18"/>
                <a:cs typeface="Times New Roman" pitchFamily="18"/>
              </a:rPr>
              <a:t>學校學系</a:t>
            </a:r>
            <a:r>
              <a:rPr lang="en-US" sz="5400">
                <a:latin typeface="Times New Roman" pitchFamily="18"/>
                <a:cs typeface="Times New Roman" pitchFamily="18"/>
              </a:rPr>
              <a:t>/</a:t>
            </a:r>
            <a:r>
              <a:rPr lang="zh-TW" sz="5400">
                <a:latin typeface="Times New Roman" pitchFamily="18"/>
                <a:cs typeface="Times New Roman" pitchFamily="18"/>
              </a:rPr>
              <a:t>任職單位職稱 </a:t>
            </a:r>
            <a:r>
              <a:rPr lang="en-US" sz="5400">
                <a:latin typeface="Times New Roman" pitchFamily="18"/>
                <a:cs typeface="Times New Roman" pitchFamily="18"/>
              </a:rPr>
              <a:t>(</a:t>
            </a:r>
            <a:r>
              <a:rPr lang="zh-TW" sz="5400">
                <a:latin typeface="Times New Roman" pitchFamily="18"/>
                <a:cs typeface="Times New Roman" pitchFamily="18"/>
              </a:rPr>
              <a:t>大小</a:t>
            </a:r>
            <a:r>
              <a:rPr lang="en-US" sz="5400">
                <a:latin typeface="Times New Roman" pitchFamily="18"/>
                <a:cs typeface="Times New Roman" pitchFamily="18"/>
              </a:rPr>
              <a:t>50~60)</a:t>
            </a:r>
          </a:p>
        </p:txBody>
      </p:sp>
      <p:sp>
        <p:nvSpPr>
          <p:cNvPr id="3" name="內容版面配置區 7">
            <a:extLst>
              <a:ext uri="{FF2B5EF4-FFF2-40B4-BE49-F238E27FC236}">
                <a16:creationId xmlns:a16="http://schemas.microsoft.com/office/drawing/2014/main" id="{2380292F-BFB6-4D33-8FD9-C63653F6EBAC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032644" y="33195956"/>
            <a:ext cx="24482877" cy="6840717"/>
          </a:xfrm>
          <a:ln w="9363">
            <a:solidFill>
              <a:srgbClr val="FF0000"/>
            </a:solidFill>
            <a:prstDash val="solid"/>
          </a:ln>
        </p:spPr>
        <p:txBody>
          <a:bodyPr anchor="t"/>
          <a:lstStyle/>
          <a:p>
            <a:pPr lvl="0">
              <a:spcBef>
                <a:spcPts val="1000"/>
              </a:spcBef>
              <a:buNone/>
            </a:pPr>
            <a:r>
              <a:rPr lang="zh-TW" sz="4000" b="0"/>
              <a:t>五、結論與建議</a:t>
            </a:r>
          </a:p>
          <a:p>
            <a:pPr lvl="0">
              <a:spcBef>
                <a:spcPts val="1000"/>
              </a:spcBef>
              <a:buNone/>
            </a:pPr>
            <a:endParaRPr lang="en-US" sz="4000" b="0"/>
          </a:p>
        </p:txBody>
      </p:sp>
      <p:sp>
        <p:nvSpPr>
          <p:cNvPr id="4" name="內容版面配置區 14">
            <a:extLst>
              <a:ext uri="{FF2B5EF4-FFF2-40B4-BE49-F238E27FC236}">
                <a16:creationId xmlns:a16="http://schemas.microsoft.com/office/drawing/2014/main" id="{1462931B-E6D3-48D4-B005-FD91A026BDBC}"/>
              </a:ext>
            </a:extLst>
          </p:cNvPr>
          <p:cNvSpPr txBox="1">
            <a:spLocks noGrp="1"/>
          </p:cNvSpPr>
          <p:nvPr>
            <p:ph type="body" idx="3"/>
          </p:nvPr>
        </p:nvSpPr>
        <p:spPr>
          <a:xfrm>
            <a:off x="2880360" y="9574563"/>
            <a:ext cx="24482877" cy="5574237"/>
          </a:xfrm>
          <a:ln w="9363">
            <a:solidFill>
              <a:srgbClr val="FF0000"/>
            </a:solidFill>
            <a:prstDash val="solid"/>
          </a:ln>
        </p:spPr>
        <p:txBody>
          <a:bodyPr anchor="t"/>
          <a:lstStyle/>
          <a:p>
            <a:pPr lvl="0">
              <a:spcBef>
                <a:spcPts val="1000"/>
              </a:spcBef>
            </a:pPr>
            <a:r>
              <a:rPr lang="zh-TW" sz="4000" b="0"/>
              <a:t>一、研究目的</a:t>
            </a:r>
          </a:p>
          <a:p>
            <a:pPr lvl="0">
              <a:spcBef>
                <a:spcPts val="1000"/>
              </a:spcBef>
            </a:pPr>
            <a:endParaRPr lang="en-US" sz="4000" b="0"/>
          </a:p>
          <a:p>
            <a:pPr lvl="0">
              <a:spcBef>
                <a:spcPts val="1000"/>
              </a:spcBef>
            </a:pPr>
            <a:endParaRPr lang="en-US" sz="4000" b="0"/>
          </a:p>
          <a:p>
            <a:pPr lvl="0">
              <a:spcBef>
                <a:spcPts val="1000"/>
              </a:spcBef>
            </a:pPr>
            <a:endParaRPr lang="en-US" sz="4000" b="0"/>
          </a:p>
          <a:p>
            <a:pPr lvl="0">
              <a:spcBef>
                <a:spcPts val="1000"/>
              </a:spcBef>
            </a:pPr>
            <a:endParaRPr lang="en-US" sz="4000" b="0"/>
          </a:p>
          <a:p>
            <a:pPr lvl="0">
              <a:spcBef>
                <a:spcPts val="1000"/>
              </a:spcBef>
            </a:pPr>
            <a:endParaRPr lang="en-US" sz="4000" b="0"/>
          </a:p>
          <a:p>
            <a:pPr lvl="0">
              <a:spcBef>
                <a:spcPts val="1000"/>
              </a:spcBef>
            </a:pPr>
            <a:endParaRPr lang="en-US" sz="4000" b="0"/>
          </a:p>
          <a:p>
            <a:pPr lvl="0">
              <a:spcBef>
                <a:spcPts val="1000"/>
              </a:spcBef>
            </a:pPr>
            <a:endParaRPr lang="en-US" sz="4000" b="0"/>
          </a:p>
          <a:p>
            <a:pPr lvl="0">
              <a:spcBef>
                <a:spcPts val="1000"/>
              </a:spcBef>
            </a:pPr>
            <a:endParaRPr lang="en-US" sz="4000" b="0"/>
          </a:p>
        </p:txBody>
      </p:sp>
      <p:cxnSp>
        <p:nvCxnSpPr>
          <p:cNvPr id="5" name="直線單箭頭接點 2">
            <a:extLst>
              <a:ext uri="{FF2B5EF4-FFF2-40B4-BE49-F238E27FC236}">
                <a16:creationId xmlns:a16="http://schemas.microsoft.com/office/drawing/2014/main" id="{B065154F-C793-48B0-8518-81A75FC216CD}"/>
              </a:ext>
            </a:extLst>
          </p:cNvPr>
          <p:cNvCxnSpPr/>
          <p:nvPr/>
        </p:nvCxnSpPr>
        <p:spPr>
          <a:xfrm>
            <a:off x="14761799" y="0"/>
            <a:ext cx="0" cy="2880716"/>
          </a:xfrm>
          <a:prstGeom prst="straightConnector1">
            <a:avLst/>
          </a:prstGeom>
          <a:noFill/>
          <a:ln w="9363" cap="flat">
            <a:solidFill>
              <a:srgbClr val="FF0000"/>
            </a:solidFill>
            <a:prstDash val="solid"/>
            <a:miter/>
            <a:headEnd type="arrow"/>
            <a:tailEnd type="arrow"/>
          </a:ln>
        </p:spPr>
      </p:cxnSp>
      <p:cxnSp>
        <p:nvCxnSpPr>
          <p:cNvPr id="6" name="直線單箭頭接點 16">
            <a:extLst>
              <a:ext uri="{FF2B5EF4-FFF2-40B4-BE49-F238E27FC236}">
                <a16:creationId xmlns:a16="http://schemas.microsoft.com/office/drawing/2014/main" id="{DE3DDA79-4E61-4C53-A201-B80BCC07BB28}"/>
              </a:ext>
            </a:extLst>
          </p:cNvPr>
          <p:cNvCxnSpPr/>
          <p:nvPr/>
        </p:nvCxnSpPr>
        <p:spPr>
          <a:xfrm flipH="1">
            <a:off x="27363237" y="4969078"/>
            <a:ext cx="2880360" cy="0"/>
          </a:xfrm>
          <a:prstGeom prst="straightConnector1">
            <a:avLst/>
          </a:prstGeom>
          <a:noFill/>
          <a:ln w="9363" cap="flat">
            <a:solidFill>
              <a:srgbClr val="FF0000"/>
            </a:solidFill>
            <a:prstDash val="solid"/>
            <a:miter/>
            <a:headEnd type="arrow"/>
            <a:tailEnd type="arrow"/>
          </a:ln>
        </p:spPr>
      </p:cxnSp>
      <p:cxnSp>
        <p:nvCxnSpPr>
          <p:cNvPr id="7" name="直線單箭頭接點 17">
            <a:extLst>
              <a:ext uri="{FF2B5EF4-FFF2-40B4-BE49-F238E27FC236}">
                <a16:creationId xmlns:a16="http://schemas.microsoft.com/office/drawing/2014/main" id="{71938F70-0CDD-4B94-A1D3-7B64BC827572}"/>
              </a:ext>
            </a:extLst>
          </p:cNvPr>
          <p:cNvCxnSpPr/>
          <p:nvPr/>
        </p:nvCxnSpPr>
        <p:spPr>
          <a:xfrm flipH="1">
            <a:off x="0" y="4969078"/>
            <a:ext cx="2880360" cy="0"/>
          </a:xfrm>
          <a:prstGeom prst="straightConnector1">
            <a:avLst/>
          </a:prstGeom>
          <a:noFill/>
          <a:ln w="9363" cap="flat">
            <a:solidFill>
              <a:srgbClr val="FF0000"/>
            </a:solidFill>
            <a:prstDash val="solid"/>
            <a:miter/>
            <a:headEnd type="arrow"/>
            <a:tailEnd type="arrow"/>
          </a:ln>
        </p:spPr>
      </p:cxnSp>
      <p:cxnSp>
        <p:nvCxnSpPr>
          <p:cNvPr id="8" name="直線單箭頭接點 19">
            <a:extLst>
              <a:ext uri="{FF2B5EF4-FFF2-40B4-BE49-F238E27FC236}">
                <a16:creationId xmlns:a16="http://schemas.microsoft.com/office/drawing/2014/main" id="{7735ED48-6ED3-4BE8-B9CD-AB55DDCB1479}"/>
              </a:ext>
            </a:extLst>
          </p:cNvPr>
          <p:cNvCxnSpPr/>
          <p:nvPr/>
        </p:nvCxnSpPr>
        <p:spPr>
          <a:xfrm>
            <a:off x="14473799" y="40037040"/>
            <a:ext cx="0" cy="2736717"/>
          </a:xfrm>
          <a:prstGeom prst="straightConnector1">
            <a:avLst/>
          </a:prstGeom>
          <a:noFill/>
          <a:ln w="9363" cap="flat">
            <a:solidFill>
              <a:srgbClr val="FF0000"/>
            </a:solidFill>
            <a:prstDash val="solid"/>
            <a:miter/>
            <a:headEnd type="arrow"/>
            <a:tailEnd type="arrow"/>
          </a:ln>
        </p:spPr>
      </p:cxnSp>
      <p:sp>
        <p:nvSpPr>
          <p:cNvPr id="9" name="文字方塊 26">
            <a:extLst>
              <a:ext uri="{FF2B5EF4-FFF2-40B4-BE49-F238E27FC236}">
                <a16:creationId xmlns:a16="http://schemas.microsoft.com/office/drawing/2014/main" id="{D174B515-9885-435B-928A-A8D406FC0C57}"/>
              </a:ext>
            </a:extLst>
          </p:cNvPr>
          <p:cNvSpPr txBox="1"/>
          <p:nvPr/>
        </p:nvSpPr>
        <p:spPr>
          <a:xfrm>
            <a:off x="60478" y="5443916"/>
            <a:ext cx="3042720" cy="1354317"/>
          </a:xfrm>
          <a:prstGeom prst="rect">
            <a:avLst/>
          </a:prstGeom>
          <a:noFill/>
          <a:ln cap="flat">
            <a:noFill/>
          </a:ln>
        </p:spPr>
        <p:txBody>
          <a:bodyPr vert="horz" wrap="none" lIns="91440" tIns="45720" rIns="91440" bIns="45720" anchor="t" anchorCtr="0" compatLnSpc="0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8200" b="0" i="0" u="none" strike="noStrike" kern="1200" cap="none" spc="0" baseline="0">
                <a:solidFill>
                  <a:srgbClr val="FF0000"/>
                </a:solidFill>
                <a:uFillTx/>
                <a:latin typeface="Calibri" pitchFamily="18"/>
                <a:ea typeface="新細明體" pitchFamily="18"/>
                <a:cs typeface="Lucida Sans" pitchFamily="2"/>
              </a:rPr>
              <a:t>8</a:t>
            </a:r>
            <a:r>
              <a:rPr lang="zh-TW" sz="8200" b="0" i="0" u="none" strike="noStrike" kern="1200" cap="none" spc="0" baseline="0">
                <a:solidFill>
                  <a:srgbClr val="FF0000"/>
                </a:solidFill>
                <a:uFillTx/>
                <a:latin typeface="Calibri" pitchFamily="18"/>
                <a:ea typeface="新細明體" pitchFamily="18"/>
                <a:cs typeface="Lucida Sans" pitchFamily="2"/>
              </a:rPr>
              <a:t>公分</a:t>
            </a:r>
          </a:p>
        </p:txBody>
      </p:sp>
      <p:sp>
        <p:nvSpPr>
          <p:cNvPr id="10" name="矩形 27">
            <a:extLst>
              <a:ext uri="{FF2B5EF4-FFF2-40B4-BE49-F238E27FC236}">
                <a16:creationId xmlns:a16="http://schemas.microsoft.com/office/drawing/2014/main" id="{0DFED1A9-6460-4D4B-AA5B-9850837E0227}"/>
              </a:ext>
            </a:extLst>
          </p:cNvPr>
          <p:cNvSpPr/>
          <p:nvPr/>
        </p:nvSpPr>
        <p:spPr>
          <a:xfrm>
            <a:off x="27363237" y="5465524"/>
            <a:ext cx="3042720" cy="1341717"/>
          </a:xfrm>
          <a:prstGeom prst="rect">
            <a:avLst/>
          </a:prstGeom>
          <a:noFill/>
          <a:ln cap="flat">
            <a:noFill/>
            <a:prstDash val="solid"/>
          </a:ln>
        </p:spPr>
        <p:txBody>
          <a:bodyPr vert="horz" wrap="none" lIns="91440" tIns="45720" rIns="91440" bIns="45720" anchor="t" anchorCtr="0" compatLnSpc="0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8200" b="0" i="0" u="none" strike="noStrike" kern="1200" cap="none" spc="0" baseline="0">
                <a:solidFill>
                  <a:srgbClr val="FF0000"/>
                </a:solidFill>
                <a:uFillTx/>
                <a:latin typeface="Calibri" pitchFamily="18"/>
                <a:ea typeface="新細明體" pitchFamily="18"/>
                <a:cs typeface="Lucida Sans" pitchFamily="2"/>
              </a:rPr>
              <a:t>8</a:t>
            </a:r>
            <a:r>
              <a:rPr lang="zh-TW" sz="8200" b="0" i="0" u="none" strike="noStrike" kern="1200" cap="none" spc="0" baseline="0">
                <a:solidFill>
                  <a:srgbClr val="FF0000"/>
                </a:solidFill>
                <a:uFillTx/>
                <a:latin typeface="Calibri" pitchFamily="18"/>
                <a:ea typeface="新細明體" pitchFamily="18"/>
                <a:cs typeface="Lucida Sans" pitchFamily="2"/>
              </a:rPr>
              <a:t>公分</a:t>
            </a:r>
          </a:p>
        </p:txBody>
      </p:sp>
      <p:sp>
        <p:nvSpPr>
          <p:cNvPr id="11" name="文字方塊 28">
            <a:extLst>
              <a:ext uri="{FF2B5EF4-FFF2-40B4-BE49-F238E27FC236}">
                <a16:creationId xmlns:a16="http://schemas.microsoft.com/office/drawing/2014/main" id="{1F86A16A-578B-4038-8A28-6F91ED33BEDE}"/>
              </a:ext>
            </a:extLst>
          </p:cNvPr>
          <p:cNvSpPr txBox="1"/>
          <p:nvPr/>
        </p:nvSpPr>
        <p:spPr>
          <a:xfrm>
            <a:off x="14933880" y="46076"/>
            <a:ext cx="1170715" cy="2952359"/>
          </a:xfrm>
          <a:prstGeom prst="rect">
            <a:avLst/>
          </a:prstGeom>
          <a:noFill/>
          <a:ln cap="flat">
            <a:noFill/>
          </a:ln>
        </p:spPr>
        <p:txBody>
          <a:bodyPr vert="eaVert" wrap="square" lIns="91440" tIns="45720" rIns="91440" bIns="45720" anchor="t" anchorCtr="0" compatLnSpc="0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5400" b="0" i="0" u="none" strike="noStrike" kern="1200" cap="none" spc="0" baseline="0">
                <a:solidFill>
                  <a:srgbClr val="FF0000"/>
                </a:solidFill>
                <a:uFillTx/>
                <a:latin typeface="Calibri" pitchFamily="18"/>
                <a:ea typeface="新細明體" pitchFamily="18"/>
                <a:cs typeface="Lucida Sans" pitchFamily="2"/>
              </a:rPr>
              <a:t>8</a:t>
            </a:r>
            <a:r>
              <a:rPr lang="zh-TW" sz="5400" b="0" i="0" u="none" strike="noStrike" kern="1200" cap="none" spc="0" baseline="0">
                <a:solidFill>
                  <a:srgbClr val="FF0000"/>
                </a:solidFill>
                <a:uFillTx/>
                <a:latin typeface="Calibri" pitchFamily="18"/>
                <a:ea typeface="新細明體" pitchFamily="18"/>
                <a:cs typeface="Lucida Sans" pitchFamily="2"/>
              </a:rPr>
              <a:t>公分</a:t>
            </a:r>
          </a:p>
        </p:txBody>
      </p:sp>
      <p:sp>
        <p:nvSpPr>
          <p:cNvPr id="12" name="文字方塊 29">
            <a:extLst>
              <a:ext uri="{FF2B5EF4-FFF2-40B4-BE49-F238E27FC236}">
                <a16:creationId xmlns:a16="http://schemas.microsoft.com/office/drawing/2014/main" id="{E2D76FA4-0FDD-49AE-87D8-F7E824E9BF31}"/>
              </a:ext>
            </a:extLst>
          </p:cNvPr>
          <p:cNvSpPr txBox="1"/>
          <p:nvPr/>
        </p:nvSpPr>
        <p:spPr>
          <a:xfrm>
            <a:off x="14665320" y="39821397"/>
            <a:ext cx="1170715" cy="2952359"/>
          </a:xfrm>
          <a:prstGeom prst="rect">
            <a:avLst/>
          </a:prstGeom>
          <a:noFill/>
          <a:ln cap="flat">
            <a:noFill/>
          </a:ln>
        </p:spPr>
        <p:txBody>
          <a:bodyPr vert="eaVert" wrap="square" lIns="91440" tIns="45720" rIns="91440" bIns="45720" anchor="t" anchorCtr="0" compatLnSpc="0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5400" b="0" i="0" u="none" strike="noStrike" kern="1200" cap="none" spc="0" baseline="0">
                <a:solidFill>
                  <a:srgbClr val="FF0000"/>
                </a:solidFill>
                <a:uFillTx/>
                <a:latin typeface="Calibri" pitchFamily="18"/>
                <a:ea typeface="新細明體" pitchFamily="18"/>
                <a:cs typeface="Lucida Sans" pitchFamily="2"/>
              </a:rPr>
              <a:t>8</a:t>
            </a:r>
            <a:r>
              <a:rPr lang="zh-TW" sz="5400" b="0" i="0" u="none" strike="noStrike" kern="1200" cap="none" spc="0" baseline="0">
                <a:solidFill>
                  <a:srgbClr val="FF0000"/>
                </a:solidFill>
                <a:uFillTx/>
                <a:latin typeface="Calibri" pitchFamily="18"/>
                <a:ea typeface="新細明體" pitchFamily="18"/>
                <a:cs typeface="Lucida Sans" pitchFamily="2"/>
              </a:rPr>
              <a:t>公分</a:t>
            </a:r>
          </a:p>
        </p:txBody>
      </p:sp>
      <p:sp>
        <p:nvSpPr>
          <p:cNvPr id="13" name="內容版面配置區 14">
            <a:extLst>
              <a:ext uri="{FF2B5EF4-FFF2-40B4-BE49-F238E27FC236}">
                <a16:creationId xmlns:a16="http://schemas.microsoft.com/office/drawing/2014/main" id="{83C504E7-EEAF-44FE-B39B-99BE6D9768FB}"/>
              </a:ext>
            </a:extLst>
          </p:cNvPr>
          <p:cNvSpPr txBox="1"/>
          <p:nvPr/>
        </p:nvSpPr>
        <p:spPr>
          <a:xfrm>
            <a:off x="2952359" y="15482163"/>
            <a:ext cx="24482877" cy="5574237"/>
          </a:xfrm>
          <a:prstGeom prst="rect">
            <a:avLst/>
          </a:prstGeom>
          <a:noFill/>
          <a:ln w="9363" cap="flat">
            <a:solidFill>
              <a:srgbClr val="FF0000"/>
            </a:solidFill>
            <a:prstDash val="solid"/>
            <a:miter/>
          </a:ln>
        </p:spPr>
        <p:txBody>
          <a:bodyPr vert="horz" wrap="square" lIns="417240" tIns="208803" rIns="417240" bIns="208803" anchor="t" anchorCtr="0" compatLnSpc="0">
            <a:norm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sz="4000" b="0" i="0" u="none" strike="noStrike" kern="1200" cap="none" spc="0" baseline="0">
                <a:solidFill>
                  <a:srgbClr val="000000"/>
                </a:solidFill>
                <a:uFillTx/>
                <a:latin typeface="Calibri" pitchFamily="18"/>
                <a:ea typeface="新細明體" pitchFamily="18"/>
                <a:cs typeface="Lucida Sans" pitchFamily="2"/>
              </a:rPr>
              <a:t>二、研究架構</a:t>
            </a: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4000" b="0" i="0" u="none" strike="noStrike" kern="1200" cap="none" spc="0" baseline="0">
              <a:solidFill>
                <a:srgbClr val="000000"/>
              </a:solidFill>
              <a:uFillTx/>
              <a:latin typeface="Calibri" pitchFamily="18"/>
              <a:ea typeface="新細明體" pitchFamily="18"/>
              <a:cs typeface="Lucida Sans" pitchFamily="2"/>
            </a:endParaRP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4000" b="0" i="0" u="none" strike="noStrike" kern="1200" cap="none" spc="0" baseline="0">
              <a:solidFill>
                <a:srgbClr val="000000"/>
              </a:solidFill>
              <a:uFillTx/>
              <a:latin typeface="Calibri" pitchFamily="18"/>
              <a:ea typeface="新細明體" pitchFamily="18"/>
              <a:cs typeface="Lucida Sans" pitchFamily="2"/>
            </a:endParaRP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4000" b="0" i="0" u="none" strike="noStrike" kern="1200" cap="none" spc="0" baseline="0">
              <a:solidFill>
                <a:srgbClr val="000000"/>
              </a:solidFill>
              <a:uFillTx/>
              <a:latin typeface="Calibri" pitchFamily="18"/>
              <a:ea typeface="新細明體" pitchFamily="18"/>
              <a:cs typeface="Lucida Sans" pitchFamily="2"/>
            </a:endParaRP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4000" b="0" i="0" u="none" strike="noStrike" kern="1200" cap="none" spc="0" baseline="0">
              <a:solidFill>
                <a:srgbClr val="000000"/>
              </a:solidFill>
              <a:uFillTx/>
              <a:latin typeface="Calibri" pitchFamily="18"/>
              <a:ea typeface="新細明體" pitchFamily="18"/>
              <a:cs typeface="Lucida Sans" pitchFamily="2"/>
            </a:endParaRP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4000" b="0" i="0" u="none" strike="noStrike" kern="1200" cap="none" spc="0" baseline="0">
              <a:solidFill>
                <a:srgbClr val="000000"/>
              </a:solidFill>
              <a:uFillTx/>
              <a:latin typeface="Calibri" pitchFamily="18"/>
              <a:ea typeface="新細明體" pitchFamily="18"/>
              <a:cs typeface="Lucida Sans" pitchFamily="2"/>
            </a:endParaRP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4000" b="0" i="0" u="none" strike="noStrike" kern="1200" cap="none" spc="0" baseline="0">
              <a:solidFill>
                <a:srgbClr val="000000"/>
              </a:solidFill>
              <a:uFillTx/>
              <a:latin typeface="Calibri" pitchFamily="18"/>
              <a:ea typeface="新細明體" pitchFamily="18"/>
              <a:cs typeface="Lucida Sans" pitchFamily="2"/>
            </a:endParaRPr>
          </a:p>
        </p:txBody>
      </p:sp>
      <p:sp>
        <p:nvSpPr>
          <p:cNvPr id="14" name="內容版面配置區 14">
            <a:extLst>
              <a:ext uri="{FF2B5EF4-FFF2-40B4-BE49-F238E27FC236}">
                <a16:creationId xmlns:a16="http://schemas.microsoft.com/office/drawing/2014/main" id="{FC3441C1-65CA-4B8B-B4F0-34AA78469844}"/>
              </a:ext>
            </a:extLst>
          </p:cNvPr>
          <p:cNvSpPr txBox="1"/>
          <p:nvPr/>
        </p:nvSpPr>
        <p:spPr>
          <a:xfrm>
            <a:off x="2952359" y="21386883"/>
            <a:ext cx="24482877" cy="5574237"/>
          </a:xfrm>
          <a:prstGeom prst="rect">
            <a:avLst/>
          </a:prstGeom>
          <a:noFill/>
          <a:ln w="9363" cap="flat">
            <a:solidFill>
              <a:srgbClr val="FF0000"/>
            </a:solidFill>
            <a:prstDash val="solid"/>
            <a:miter/>
          </a:ln>
        </p:spPr>
        <p:txBody>
          <a:bodyPr vert="horz" wrap="square" lIns="417240" tIns="208803" rIns="417240" bIns="208803" anchor="t" anchorCtr="0" compatLnSpc="0">
            <a:norm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sz="4000" b="0" i="0" u="none" strike="noStrike" kern="1200" cap="none" spc="0" baseline="0">
                <a:solidFill>
                  <a:srgbClr val="000000"/>
                </a:solidFill>
                <a:uFillTx/>
                <a:latin typeface="Calibri" pitchFamily="18"/>
                <a:ea typeface="新細明體" pitchFamily="18"/>
                <a:cs typeface="Lucida Sans" pitchFamily="2"/>
              </a:rPr>
              <a:t>三、研究設計</a:t>
            </a: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4000" b="0" i="0" u="none" strike="noStrike" kern="1200" cap="none" spc="0" baseline="0">
              <a:solidFill>
                <a:srgbClr val="000000"/>
              </a:solidFill>
              <a:uFillTx/>
              <a:latin typeface="Calibri" pitchFamily="18"/>
              <a:ea typeface="新細明體" pitchFamily="18"/>
              <a:cs typeface="Lucida Sans" pitchFamily="2"/>
            </a:endParaRP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4000" b="0" i="0" u="none" strike="noStrike" kern="1200" cap="none" spc="0" baseline="0">
              <a:solidFill>
                <a:srgbClr val="000000"/>
              </a:solidFill>
              <a:uFillTx/>
              <a:latin typeface="Calibri" pitchFamily="18"/>
              <a:ea typeface="新細明體" pitchFamily="18"/>
              <a:cs typeface="Lucida Sans" pitchFamily="2"/>
            </a:endParaRP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4000" b="0" i="0" u="none" strike="noStrike" kern="1200" cap="none" spc="0" baseline="0">
              <a:solidFill>
                <a:srgbClr val="000000"/>
              </a:solidFill>
              <a:uFillTx/>
              <a:latin typeface="Calibri" pitchFamily="18"/>
              <a:ea typeface="新細明體" pitchFamily="18"/>
              <a:cs typeface="Lucida Sans" pitchFamily="2"/>
            </a:endParaRP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4000" b="0" i="0" u="none" strike="noStrike" kern="1200" cap="none" spc="0" baseline="0">
              <a:solidFill>
                <a:srgbClr val="000000"/>
              </a:solidFill>
              <a:uFillTx/>
              <a:latin typeface="Calibri" pitchFamily="18"/>
              <a:ea typeface="新細明體" pitchFamily="18"/>
              <a:cs typeface="Lucida Sans" pitchFamily="2"/>
            </a:endParaRP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4000" b="0" i="0" u="none" strike="noStrike" kern="1200" cap="none" spc="0" baseline="0">
              <a:solidFill>
                <a:srgbClr val="000000"/>
              </a:solidFill>
              <a:uFillTx/>
              <a:latin typeface="Calibri" pitchFamily="18"/>
              <a:ea typeface="新細明體" pitchFamily="18"/>
              <a:cs typeface="Lucida Sans" pitchFamily="2"/>
            </a:endParaRPr>
          </a:p>
        </p:txBody>
      </p:sp>
      <p:sp>
        <p:nvSpPr>
          <p:cNvPr id="15" name="內容版面配置區 14">
            <a:extLst>
              <a:ext uri="{FF2B5EF4-FFF2-40B4-BE49-F238E27FC236}">
                <a16:creationId xmlns:a16="http://schemas.microsoft.com/office/drawing/2014/main" id="{39B9CE18-9414-43BC-9578-C667CBF50A5A}"/>
              </a:ext>
            </a:extLst>
          </p:cNvPr>
          <p:cNvSpPr txBox="1"/>
          <p:nvPr/>
        </p:nvSpPr>
        <p:spPr>
          <a:xfrm>
            <a:off x="3032644" y="27291603"/>
            <a:ext cx="24482877" cy="5574237"/>
          </a:xfrm>
          <a:prstGeom prst="rect">
            <a:avLst/>
          </a:prstGeom>
          <a:noFill/>
          <a:ln w="9363" cap="flat">
            <a:solidFill>
              <a:srgbClr val="FF0000"/>
            </a:solidFill>
            <a:prstDash val="solid"/>
            <a:miter/>
          </a:ln>
        </p:spPr>
        <p:txBody>
          <a:bodyPr vert="horz" wrap="square" lIns="417240" tIns="208803" rIns="417240" bIns="208803" anchor="t" anchorCtr="0" compatLnSpc="0">
            <a:norm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sz="4000" b="0" i="0" u="none" strike="noStrike" kern="1200" cap="none" spc="0" baseline="0">
                <a:solidFill>
                  <a:srgbClr val="000000"/>
                </a:solidFill>
                <a:uFillTx/>
                <a:latin typeface="Calibri" pitchFamily="18"/>
                <a:ea typeface="新細明體" pitchFamily="18"/>
                <a:cs typeface="Lucida Sans" pitchFamily="2"/>
              </a:rPr>
              <a:t>四、研究結果</a:t>
            </a: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4000" b="0" i="0" u="none" strike="noStrike" kern="1200" cap="none" spc="0" baseline="0">
              <a:solidFill>
                <a:srgbClr val="000000"/>
              </a:solidFill>
              <a:uFillTx/>
              <a:latin typeface="Calibri" pitchFamily="18"/>
              <a:ea typeface="新細明體" pitchFamily="18"/>
              <a:cs typeface="Lucida Sans" pitchFamily="2"/>
            </a:endParaRP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4000" b="0" i="0" u="none" strike="noStrike" kern="1200" cap="none" spc="0" baseline="0">
              <a:solidFill>
                <a:srgbClr val="000000"/>
              </a:solidFill>
              <a:uFillTx/>
              <a:latin typeface="Calibri" pitchFamily="18"/>
              <a:ea typeface="新細明體" pitchFamily="18"/>
              <a:cs typeface="Lucida Sans" pitchFamily="2"/>
            </a:endParaRP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4000" b="0" i="0" u="none" strike="noStrike" kern="1200" cap="none" spc="0" baseline="0">
              <a:solidFill>
                <a:srgbClr val="000000"/>
              </a:solidFill>
              <a:uFillTx/>
              <a:latin typeface="Calibri" pitchFamily="18"/>
              <a:ea typeface="新細明體" pitchFamily="18"/>
              <a:cs typeface="Lucida Sans" pitchFamily="2"/>
            </a:endParaRP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4000" b="0" i="0" u="none" strike="noStrike" kern="1200" cap="none" spc="0" baseline="0">
              <a:solidFill>
                <a:srgbClr val="000000"/>
              </a:solidFill>
              <a:uFillTx/>
              <a:latin typeface="Calibri" pitchFamily="18"/>
              <a:ea typeface="新細明體" pitchFamily="18"/>
              <a:cs typeface="Lucida Sans" pitchFamily="2"/>
            </a:endParaRP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4000" b="0" i="0" u="none" strike="noStrike" kern="1200" cap="none" spc="0" baseline="0">
              <a:solidFill>
                <a:srgbClr val="000000"/>
              </a:solidFill>
              <a:uFillTx/>
              <a:latin typeface="Calibri" pitchFamily="18"/>
              <a:ea typeface="新細明體" pitchFamily="18"/>
              <a:cs typeface="Lucida Sans" pitchFamily="2"/>
            </a:endParaRPr>
          </a:p>
        </p:txBody>
      </p:sp>
      <p:sp>
        <p:nvSpPr>
          <p:cNvPr id="16" name="文字方塊 15">
            <a:extLst>
              <a:ext uri="{FF2B5EF4-FFF2-40B4-BE49-F238E27FC236}">
                <a16:creationId xmlns:a16="http://schemas.microsoft.com/office/drawing/2014/main" id="{074EECCE-AF65-43A6-904F-2B380ABDB459}"/>
              </a:ext>
            </a:extLst>
          </p:cNvPr>
          <p:cNvSpPr txBox="1"/>
          <p:nvPr/>
        </p:nvSpPr>
        <p:spPr>
          <a:xfrm>
            <a:off x="17407441" y="1584719"/>
            <a:ext cx="7363443" cy="923397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0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zh-TW" sz="5400" b="0" i="0" u="none" strike="noStrike" kern="1200" cap="none" spc="0" baseline="0">
                <a:solidFill>
                  <a:srgbClr val="FF0000"/>
                </a:solidFill>
                <a:uFillTx/>
                <a:latin typeface="Calibri" pitchFamily="18"/>
                <a:ea typeface="新細明體" pitchFamily="18"/>
                <a:cs typeface="Lucida Sans" pitchFamily="2"/>
              </a:rPr>
              <a:t>紅線僅為參考，可刪除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347</TotalTime>
  <Words>386</Words>
  <Application>Microsoft Office PowerPoint</Application>
  <PresentationFormat>寬螢幕</PresentationFormat>
  <Paragraphs>129</Paragraphs>
  <Slides>5</Slides>
  <Notes>5</Notes>
  <HiddenSlides>0</HiddenSlides>
  <MMClips>0</MMClips>
  <ScaleCrop>false</ScaleCrop>
  <HeadingPairs>
    <vt:vector size="6" baseType="variant">
      <vt:variant>
        <vt:lpstr>使用字型</vt:lpstr>
      </vt:variant>
      <vt:variant>
        <vt:i4>11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5</vt:i4>
      </vt:variant>
    </vt:vector>
  </HeadingPairs>
  <TitlesOfParts>
    <vt:vector size="17" baseType="lpstr">
      <vt:lpstr>Liberation Sans</vt:lpstr>
      <vt:lpstr>Liberation Serif</vt:lpstr>
      <vt:lpstr>OpenSymbol</vt:lpstr>
      <vt:lpstr>思源宋體</vt:lpstr>
      <vt:lpstr>思源黑體</vt:lpstr>
      <vt:lpstr>新細明體</vt:lpstr>
      <vt:lpstr>Arial</vt:lpstr>
      <vt:lpstr>Calibri</vt:lpstr>
      <vt:lpstr>Lucida Sans</vt:lpstr>
      <vt:lpstr>Tahoma</vt:lpstr>
      <vt:lpstr>Times New Roman</vt:lpstr>
      <vt:lpstr>Office 佈景主題</vt:lpstr>
      <vt:lpstr>中文論文名稱 (大小80~136) 姓名  (大小50~60) 學校學系/任職單位職稱 (大小50~60)</vt:lpstr>
      <vt:lpstr>中文論文名稱 (大小80~136) 姓名 (大小50~60) 學校學系/任職單位職稱 (大小50~60)</vt:lpstr>
      <vt:lpstr>中文論文名稱 (大小80~136) 姓名 (大小50~60) 學校學系/任職單位職稱 (大小50~60)</vt:lpstr>
      <vt:lpstr>中文論文名稱 (大小80~136) 姓名 (大小50~60) 學校學系/任職單位職稱 (大小50~60)</vt:lpstr>
      <vt:lpstr>中文論文名稱 (大小80~136) 姓名 (大小50~60) 學校學系/任職單位職稱 (大小50~60)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中文論文名稱 English Thesis Title 中文名字 English Name 學校及系所名稱</dc:title>
  <dc:creator>user</dc:creator>
  <cp:lastModifiedBy>szuyu</cp:lastModifiedBy>
  <cp:revision>15</cp:revision>
  <dcterms:created xsi:type="dcterms:W3CDTF">2013-10-02T07:50:40Z</dcterms:created>
  <dcterms:modified xsi:type="dcterms:W3CDTF">2025-11-07T07:45:57Z</dcterms:modified>
</cp:coreProperties>
</file>